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290" r:id="rId3"/>
    <p:sldId id="299" r:id="rId4"/>
    <p:sldId id="277" r:id="rId5"/>
    <p:sldId id="300" r:id="rId6"/>
    <p:sldId id="275" r:id="rId7"/>
    <p:sldId id="278" r:id="rId8"/>
    <p:sldId id="301" r:id="rId9"/>
    <p:sldId id="276" r:id="rId10"/>
    <p:sldId id="280" r:id="rId11"/>
    <p:sldId id="279" r:id="rId12"/>
    <p:sldId id="281" r:id="rId13"/>
    <p:sldId id="282" r:id="rId14"/>
    <p:sldId id="298" r:id="rId15"/>
    <p:sldId id="283" r:id="rId16"/>
    <p:sldId id="284" r:id="rId17"/>
    <p:sldId id="303" r:id="rId18"/>
    <p:sldId id="286" r:id="rId19"/>
    <p:sldId id="288" r:id="rId20"/>
    <p:sldId id="2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09T05:39:39.799"/>
    </inkml:context>
    <inkml:brush xml:id="br0">
      <inkml:brushProperty name="width" value="0.05292" units="cm"/>
      <inkml:brushProperty name="height" value="0.05292" units="cm"/>
      <inkml:brushProperty name="color" value="#FF0000"/>
    </inkml:brush>
  </inkml:definitions>
  <inkml:trace contextRef="#ctx0" brushRef="#br0">22969 11559 0,'0'-25'0,"0"0"0,0 1 16,25-1-1,-50 50 32,0-1-31,25 1-16,-24 25 16,24-25-16,0-1 0,-25 1 15,25 25-15,0 24 16,0-24-16,0-1 0,0 26 15,0 173-15,0-198 16,-25-1-16,25 26 0,0-26 16,0 1-16,0 49 0,-25-49 15,0 49 1,25-50-16,-24 26 0,24-50 0,0-1 16,0 1-16,0 0 15,0-50-15,24 0 16,-24 1-16,0-51 15</inkml:trace>
  <inkml:trace contextRef="#ctx0" brushRef="#br0" timeOffset="981.2962">22969 11435 0,'0'0'0,"0"-25"0,0 0 16,0 1 0,25 24-1,0 0-15,24 0 16,-24 0-16,0 0 15,0 0-15,0 0 0,-1 0 16,51 0-16,-26 0 0,1 0 16,0 0-16,-1 0 0,26 0 15,73 0-15,-48 0 0,-1 0 0,0 0 16,0 0-16,149 0 0,-124 24 16,0-24-16,0 0 15,25 25-15,0-25 0,99 0 16,-99 25-16,-25-25 0,0 25 0,0-25 15,-25 0-15,149 25 0,-148-1 16,24-24-16,-25 0 0,0 25 16,50-25-16,-75 25 0,1-25 15,-26 0-15,1 0 0,24 0 16,-49 25-16,0-25 0,0 0 16,-25 25 15,0-1-16,-25-24 1,25 25-16,0 0 0,0 0 16,0 0-16,-25-1 0,25 1 0,0 0 15,0 49-15,0-49 0,0 25 16,-25 99 0,25-100-16,0 1 0,0 0 15,0-1-15,0 1 0,25 49 16,-25-25-16,25-24 0,-25 0 15,0-1-15,25 50 0,-25-24 0,0-26 16,0 1-16,0 0 0,0 24 16,0-24-16,0-1 15,0-24-15,0 99 16,0-99-16,0 0 0,0 24 0,0-24 16,0 0-16,0 0 0,-25 0 15,25-1-15,-25 1 16,0-25-1,-24 0-15,24-25 16,-25 25-16,25-24 16,-49-1-16,49 0 0,-24 25 15,-1-25-15,0 25 0,-24-25 0,-50 1 16,50-1-16,-1 25 0,1-25 16,-1 25-16,-98-25 15,98 25-15,1 0 0,-25-25 0,24 25 16,-24 0-16,-99-24 0,74 24 15,24 0-15,-24 0 0,-25 0 16,-99 0-16,100 0 0,-1-25 16,0 25-16,0 0 0,0 0 15,-148 0-15,173 0 0,0-25 16,24 25-16,26 0 0,-50 0 16,99-25-16,0 25 0,25-25 0,25 0 15</inkml:trace>
  <inkml:trace contextRef="#ctx0" brushRef="#br0" timeOffset="3105.9808">23292 11609 0,'24'0'16,"-24"24"109,0 1-110,0 0-15,-24 0 0,24 0 0,0-1 16,-25 1-16,25 0 0,0 0 16,0 24-16,0-24 0,-25-25 15,25 25-15,0 0 16,0 0 0,0-75-1,0 25 1,25 0-16,-25 1 15,0-1-15,0 0 0,0 0 16,0 0-16,0 1 0,25-1 16,-25 0-16,24 25 0,-24-25 15,0 50 17,25 0-17,-25 0-15,0-1 16,0 1-1,25 0-15,-25 0 0,0 0 16,0-1 0,0 1-16,0 0 15,0 0-15,0 0 16,-25-25 0,0-25-16,25 0 15,-24 0 1,24 0-16,0 1 15,-25 24 1,25-25-16,25 25 31,-1 0-31,1 0 16,0-25-16,0 25 16,0-25-1,-1 25-15,-24-25 16,25 25-16,-25-24 0,0-1 15,25 0-15,-25 0 32,25 25-1,-25 25-15,0 0-1,0 24-15,0-24 16,0 0-16,0 0 15,0 0-15,0-1 0,0 1 16,0 0 0,-25-25-1,25-25-15,0 0 16,0 1-16,0-1 0,0 0 16,0-25-16,0 26 15,0-1-15,0 0 0,25 25 16,-25-25-16,0 0 0,25 25 0,-1 0 15,1 0 1,0 0-16,-25 25 16,25-25-16,-25 25 15,0 0-15,0 0 0,-25-25 16,25 24-16,-25-24 0,0 25 16,1-25-16,-1 0 15,0 0-15</inkml:trace>
  <inkml:trace contextRef="#ctx0" brushRef="#br0" timeOffset="4734.4424">26144 11782 0,'-25'0'47,"1"0"-31,24 25-16,-25-25 15,0 25-15,25 0 16,-25-25-16,25 24 16,0 1-16,0 0 15,0 0-15,25 0 16,0-1-16,0-24 0,-1 0 15,1 0-15,0 0 0,0 0 16,0-24-16,-1 24 0,-24-25 16,25 25-16,-25-25 0,0 0 15,0 0-15,0 1 16,-25-1-16,1 0 0,-1 0 16,-25 25-16,25 0 0,1-25 15,-1 25-15,-25 0 0</inkml:trace>
  <inkml:trace contextRef="#ctx0" brushRef="#br0" timeOffset="6818.8675">25971 11807 0,'0'-25'140,"-25"25"-140,25-25 16,-25 25 0,0-24-1,0 24-15,0-25 16,1 0 0,-1 25-1,0-25-15,0 25 0,25-25 16,-25 25-16,1-24 15,-1 24-15,0 0 16,25-25-16,-25 25 0,0 0 16,1-25-16,-1 25 15,0 0-15,-25 0 16,50-25-16,-24 25 16,-1 0-16,0 0 15,0 0-15,0 0 16,1-25-16,-1 25 15,0 0-15,0 0 0,25-24 16,-25 24-16,1 0 16,-1 0-16,0 0 0,0-25 15,0 25 1,1 0-16,-1 0 0,0-25 16,0 25-16,0 0 15,1 0-15,-1 0 0,0 0 16,0 0-16,0-25 15,0 25-15,1 0 16,-1 0-16,0 0 0,0 0 16,0 0-16,1 0 0,-26 0 15,50-25-15,-25 25 0,0 0 16,1 0 0,-1 0-16,0 0 15,0 0 1,0 0-1,1 0 1,-1 0 0,0 0-1,0 0 1,0 0 0,1 0-16,-1 0 15,0 0 1,0 0-1,0 0 1,1 0-16,-1 25 16,0-25-1,0 0-15,0 0 16,1 0 0,-1 0-16,0 0 15,0 0 1,25 25-1,-25-25-15,1 0 16,-1 0 0,25 25-16,-25-25 15,25 25 1,-25-25-16,0 0 31,0 24-31,1-24 16,24 25-16,-25-25 15,25 25-15,-25-25 16,0 25-16,0-25 16,25-25 93,0 0-93,0 0-1,0 1 1,-24 24-16,-1 0 109,25 24-109,0 1 0,0 0 16,0 0 0,0 0-1,25-25-15,-1 0 0,-24 24 0,25-24 16,25 0-16,-25 0 15,-1-24-15,1 24 16,25-25-16,-25 25 16,0 0-16,-1 0 15,-24-25-15,25 25 16</inkml:trace>
  <inkml:trace contextRef="#ctx0" brushRef="#br0" timeOffset="14989.5779">27087 10294 0</inkml:trace>
  <inkml:trace contextRef="#ctx0" brushRef="#br0" timeOffset="16042.2185">27087 10294 0,'0'-25'406,"-25"25"-343,0 0-48,0 0 16,0 0-15,1 0 15,24 25-31,-25 0 16,0 0 0,25-1-16,0 1 0,0 0 15,0 0 1,25-25-16,-25 25 15,25-25 1,-1 0-16,-24-25 16,25 25-16,-25-25 0,25 0 15,0 0-15,-25 1 0,25-1 16,0-25-16,-1 25 16,-24 1-16,25-1 15,0 0-15,0 0 16,-25 0-16,0 50 31,-25-25-15,0 50-16,25-25 15,0-1-15,0 1 16,-25 0-16,25 0 0,0 0 16,0-1-16,0 26 0,0-25 15,25-25 1,-25 25-16,25-25 15,-25 24 1,25-24-16,0 0 0,-1-24 16</inkml:trace>
  <inkml:trace contextRef="#ctx0" brushRef="#br0" timeOffset="16574.273">27409 10368 0,'0'0'15,"0"-24"-15,25 24 16,-25-25-16,0 0 15,-25 25 1,0 0 15,1 0-31,-1 0 16,25 25-16,-25 0 0,25-1 31,25 1-15,0-25-16,-1 0 15,1 0 1,-25 25 15,0 0-15,25 0-16,0-25 31,0 0-15,-25-25-16,24 25 0,-24-25 15,25 0-15,0-24 16,0 24-16,-25 0 16,25-25-16,-25 26 0,24-1 15,-24 0-15,25 0 16,0 0 0,-25 50-1,0 0 1,0 0-16,0 0 0,0-1 15,0 1-15,0 25 0,-25-25 16,25-1-16,0 1 0,0 0 16,0 0-16,0 0 0,0-1 15</inkml:trace>
  <inkml:trace contextRef="#ctx0" brushRef="#br0" timeOffset="16707.4374">27533 10319 0,'0'0'15,"0"-25"1,25 25-16,0 0 16,0 0-16,-1 0 15,1 0-15,25 0 0,-25 0 16,-1 0-16,1 0 0,0 0 16</inkml:trace>
  <inkml:trace contextRef="#ctx0" brushRef="#br0" timeOffset="17258.7479">28377 10418 0,'0'0'0,"0"-25"16,0 0-16,0 1 15,0-1-15,-25 25 32,0 0-32,0 0 0,0 0 15,1 0-15,-1 0 0,0 25 16,25-1-16,-25-24 0,25 25 16,0 0-16,25-25 31,0 25-31,0-25 15,-1 0-15,-24-25 16,25 25-16,-25-25 0,25 25 16,-25-25-1,0 50 32,25-25-47,0 0 16,-1 0-16,1 0 15,-25-25 17,25 25-17,-25-24 17,-25 24-17,0 0 1,25 24-1,-24-24-15</inkml:trace>
  <inkml:trace contextRef="#ctx0" brushRef="#br0" timeOffset="17887.066">28029 10393 0,'0'-25'31,"0"1"-31,0-1 32,-25 25-32,1 0 31,-1 0-31,0 0 0,0 25 16,0-25-16,25 24 15,-24 1-15,24 0 16,0 0-1,0 0-15,24-25 0,1 0 16,-25 24-16,50-24 16,-25 0-16,-1-24 15,26-1-15,-50 0 16,25 0-16,0 25 0,-25-25 16,25 1-16,-25-1 15,-25 50 16,25-1-31,0 1 16,0 0 0,25-25-1,-1 0-15,1 0 16,25 0-16,-25 0 16,-1-25-16,1 25 15,-25-25-15,25 25 0,0 0 0,-25-24 16,25 24-1</inkml:trace>
  <inkml:trace contextRef="#ctx0" brushRef="#br0" timeOffset="18760.5118">28798 10368 0,'0'25'31,"0"0"-31,0 0 15,0 0-15,0-1 16,0 1-16,-25-25 16,25 25-16,0-50 31,0 0-31,0 1 16,25 24-16,0-50 0,0 0 15,-25 26 1,25-1-16,-1 25 0,1 0 15,0 0 1,0 25 0,-25-1-16,25-24 15,-1 0-15,-24 25 16,25-25-16,0 0 16,-25-25-1,0 1 1,-25 24-1,0 0-15,1 0 16,-1 24-16,25 1 0,-25-25 16,25 25-16,-25 0 15,25 0-15,0-1 16,25-24-16,0 0 16,0 0-16,-1 0 0,1 0 15,0-24-15,0 24 16,0 0 31,0 0-32,-1 0 1,1 0-16,-25-25 0,25 25 16,-25-25-16,25 0 0,0 0 15,-25 1-15,24-1 0,-24 0 16,25 0-16,-25 0 15,0 1-15,25 24 16,-25 24 0,0 26-1,-25-25 1,25 0-16,0 24 0,-25-24 16,25 0-16,0 0 0,0-1 15,0 1-15,0 0 0,25-25 16,-25-25-1</inkml:trace>
  <inkml:trace contextRef="#ctx0" brushRef="#br0" timeOffset="18916.0738">29220 10368 0,'-25'0'0,"75"0"31,-25 0-31,-1 0 15,1 0-15,0 0 0,0 0 16,24 0-16,-24 0 0,0 0 0,0 0 16</inkml:trace>
  <inkml:trace contextRef="#ctx0" brushRef="#br0" timeOffset="19170.9874">29518 10517 0,'0'0'0,"0"-25"31,49 25-15,-24 0-16,-25-24 16,25-1-16,-25 0 0,25 25 15,-25-25-15,0 0 0,0 1 16,-50 24-16,0 0 16,26 0-16,-1 24 15,0 1-15,25 0 16,0 0-16,25 0 15,-25-1-15,49-24 0,-24 25 16,0-25-16,0 0 0,0 0 16,-1 0-16,1 0 15</inkml:trace>
  <inkml:trace contextRef="#ctx0" brushRef="#br0" timeOffset="20054.2318">29914 10368 0,'0'0'0,"0"-24"0,0-1 15,25 0 1,-25 0 0,-25 0-1,1 1-15,-1-1 16,-25 0-16,25 0 0,-24 0 15,-50-24-15,49-1 0,0 25 0,1 0 16,-26 1-16,26-1 0,-75-50 16,49 51-16,26-1 0,-26 0 15,26 0-15,-100-24 0,99 24 16,-24 0-16,24 25 0,-24-25 16,24 25-16,-74-25 0,50 25 15,-1-24-15,26 24 0,-26 0 0,26 0 16,-100-25-16,74 25 15,26 0-15,-26 0 0,1 0 16,-25 25-16,24-25 0,26 24 16,-1-24-16,1 25 0,-1-25 0,-24 50 15,24-50-15,25 25 0,0-1 16,-49 26-16,49-25 16,0 24-16,-24 1 0,24-25 15,0 0-15,0-1 0,0 26 16,1 0-16,-1-1 0,25-24 15,-25 0-15,25 25 0,0-26 0,0 51 16,0-26-16,25-24 0,-25 0 16,49 25-16,-24-1 0,0-24 15,-25 25-15,25-26 16,0 1-16,-1 0 0,26 25 16,0-1-16,-25-24 0,-1 0 0,26 0 15,24 24-15,-24-24 0,-25 0 16,24-25-16,1 25 0,0-1 15,49 1-15,-25 0 0,-24-25 16,-1 25-16,26-25 0,49 25 16,-75-25-16,26 24 0,-25-24 15,24 0-15,-24 0 0,74 0 16,-75 0-16,1 0 0,24 0 16,-24 0-16,74 0 0,-75 0 15,26 0-15,-26-24 0,26 24 16,-26 0-16,51-25 0,-51 0 0,1 0 15,0 25-15,-1-25 0,26-24 16,-51 24-16,26 0 0,-25 0 16,24 1-16,-24-26 0,0 25 15,49-24-15,-24-1 16,-25 25-16,0-24 16,-1-1-16,-24 25 0,25-24 15,-25-1-15,0 0 16,-25 1-16,-24-1 15,-50-24 1,74 49-16,0 25 0,-74-25 0,74 25 16,-25 0-16,26 0 0,-1 0 15,-25 25-15</inkml:trace>
  <inkml:trace contextRef="#ctx0" brushRef="#br0" timeOffset="23134.4201">26194 12601 0,'0'-25'0,"0"0"31,0 0-15,0 1 15,0-1-15,0 0-16,0 0 16,0 0-1,0 1-15,0-1 0,0 0 16,0 0-16,0 0 15,0 1 1,0-1-16,0 0 16,0 0-16,0 0 15,0 0 1,-25 25 15,0 0 63,25 25-78,-25-25-16,1 25 15,24 0-15,-25-25 16,25 25-16,-25 0 15,0-1 1,0-24 0,50-24 31,-25-1-47,25 25 15,-25-25-15,25 0 16,-25 0-16,25 25 15,-25-25 1,24 25-16,1 0 78,0 0-62,0 0-16,0 25 15,24-25 1,-24 0-16,0 0 16,0 0-16,-1 0 0,1 0 15,0 0-15</inkml:trace>
  <inkml:trace contextRef="#ctx0" brushRef="#br0" timeOffset="27688.5907">23713 11509 0,'0'-24'32,"-25"-1"-17,1 25 1,-1 0-16,0 0 16,25-25-16,-25 25 0,0 0 0,1 0 15,-1 0-15,0 0 16,0 0-16,0 0 15,1 0-15,-1 25 16,-25-25-16,25 0 16,1 0-16,-1 25 15,0-25-15,0 0 0,25 24 0,-25-24 16,1 25-16,-1 0 16,0-25-16,25 25 15,-25 0-15,25-1 16,-25 1-16,25 0 0,-24 0 0,24 0 15,0-1-15,0 26 0,0-25 16,0 0-16,0-1 0,0 1 16,0 0-16,24 0 0,-24 0 15,25-1-15,-25 1 16,25-25-16,0 25 0,24 25 16,1-26-16,-25-24 0,0 0 15,-1 0-15,26 25 0,-25-25 16,0 0-16,-1 0 0,1 0 15,0 0-15,25 0 0,-26-25 16,1 25-16,0 0 0,0 0 16,24-49-16,-24 24 0,0 0 15,0 0-15,0 25 16,24-49-16,-49 24 0,25 25 16,-25-25-16,25 0 0,-25-24 15,0 24-15,0-25 16,0 26-16,-50-1 0,25-50 15,1 51-15,-1-1 0,25 0 16,-25 0-16,-25-24 0,26 49 16,-1-25-16,0 25 0,0 0 15,0 0-15,1 0 16</inkml:trace>
  <inkml:trace contextRef="#ctx0" brushRef="#br0" timeOffset="60859.7002">25995 11832 0,'0'-25'172,"0"0"-63,-24 0-77,-1 25-17,25-24-15,-25 24 16,25-25-1,-25 25 1,0 0-16,0-25 16,-49 0-1,24 0-15,26 1 0,-1 24 16,0 0-16,25-25 0,-25 25 16,-24-25-16,24 0 15,0 25-15,0-25 16,0 1-16,1 24 15,24-25-15,-25 0 16,0 25-16,0-25 16,0 25-16,1 0 15,24-25-15,-25 25 0,0 0 16,0 0-16,0 0 16,25-24-16,-24 24 0,-1 0 15,0 0-15,0 0 16,0-25-16,1 25 15,-26 0-15,25 0 16,0 0-16,1 0 16,-1 0-16,0 0 0,0 0 15,0-25-15,-24 25 16,24 0-16,0 0 16,0 0-16,0 0 0,1 0 15,-1 0-15,0 0 0,0 0 16,0 0-16,1 0 0,-1 0 15,0 0-15,0 0 0,25-25 16,-49 25-16,24 0 0,0 0 16,0 0-16,0 0 15,1 0-15,-1 0 16,0 0-16,0 0 16,0 0-16,1 0 0,-1 0 15,0 25-15,0-25 0,0 0 16,1 0-1,-1 25-15,0-25 0,0 25 16,0-25-16,1 0 16,-1 24-16,0-24 0,0 0 15,0 25-15,-24 0 16,24-25-16,0 25 16,0-25-16,25 25 15,-25-25-15,25 24 0,-24-24 16,-1 25 15,0 0-15,50-50 31,0 0-47,-1 1 15,-24-1 1,0 0-16,25 0 15,-25 0-15,0 1 16,25 24-16,-25-25 16,-25 50-1,0-1 1,1 1 0,-1 0-16,0 0 0,25 0 15,-25-25-15,25 24 16,25 1-16,25-25 15,-26 0-15,51 0 16,-50 0-16,-1 0 0,1-25 16,0 25-16,25 0 0,-50-24 15,-25-1 1,0 25 0,0 0-16,0 0 15,1 0-15,-26 0 16</inkml:trace>
  <inkml:trace contextRef="#ctx0" brushRef="#br0" timeOffset="62342.2662">23093 11633 0,'-25'0'188,"1"0"-157,-1 0-31,25 25 16,-25-25-16,0 0 15,0 0-15,1 25 16,-1-25 0,0 25-1,0-25-15,0 25 16,1-25-16,-1 24 15,-25-24-15,25 25 16,0-25-16,-24 0 0,24 25 16,0-25-16,0 0 15,1 0-15,-1 0 0,0 0 16,0 0-16,0 0 0,1 0 16,-1 0-16,0 0 0,0 0 15,0 0-15,1 0 0,-1 0 16,0 0-16,25 25 0,-25-25 15,0 25 1,1-25-16,-1 0 0,0 24 16,-25-24-16,26 0 15,-1 0-15,0 0 0,0 0 16,-49 0-16,49 0 0,0 0 16,0 0-16,1 0 0,-51 0 15,50 0-15,0 0 0,1 0 16,24-24-16,-25 24 0,-25 0 15,25-25-15,1 25 0,-1 0 0,-25 0 16,25-25 0,1 25-16,-1 0 0,0 0 15,0-25-15,-24 0 0,24 25 16,0-24-16,-25 24 0,26-25 16,-26 0-16,25 0 0,0 25 0,1-25 15,-1 25-15,0-24 0,0-1 16,0 25-16,25-25 0,-24 25 15,-1-25-15,25 0 16,-25 25-16,0-24 0,25-1 16,-25 25-16,1-50 0,-1 50 15,25-25-15,-25 1 0,0-1 0,0-25 16,0 25-16,25 1 16,-24-26-1,-1 25-15,25 0 16,-25 0-16,0 1 0,25-1 15,-25 0-15,1 0 0,24 0 16,-25 1-16,25-1 0,0 0 16,0 0-16,-25-24 15,0 24 1,25 0-16,-25 25 16,25-25-16,-24 0 15,-1 25 79,25 25-78,0 0-16,-25-25 15,0 25-15,0 0 16,25-1-16,-24-24 15,24 25-15,-25 0 0,25 0 16,0-50 31,0 0-47,0 0 16,25 1-16,-25-26 15,0-24 1,24 49-16,-24 0 0,0 0 15,0 0-15,25 25 16,0 0 0,-25 25-1,50-25-15,-26 25 0,1-25 16,0 0-16,25 0 0,-26 0 0,51 0 16,-26 0-16,-24 0 0</inkml:trace>
  <inkml:trace contextRef="#ctx0" brushRef="#br0" timeOffset="66942.9696">26318 11857 0,'-25'0'0,"50"0"63,0 0-32,-25 24-15,24-24 93,-24 25-109,25-25 0,-25 25 16,25 0-16,0-25 15,-25 25 1,25-25-16,-25 24 15,24-24-15,1 0 16,0 25-16,-50-25 63,0 0-48,1 0-15,24-25 0,-25 25 16,0 0-16,25-24 0,-25 24 0,25-25 15,-25 25-15,25-25 16,-24 25-16,24-25 31,0 50 16,-25-25-47,25 25 16,-25-25-16,25 25 0,-25-1 15,25 1-15,0 0 16,0-50 15,25-24-31,0 49 16,-25-25-16,0 0 16,25 25-16,-25-25 15,24 25-15,1 0 16,0 25-1,0 0 1,0-25 0,-25 25-1,-25-25 1</inkml:trace>
  <inkml:trace contextRef="#ctx0" brushRef="#br0" timeOffset="68518.0711">23664 12030 0,'0'25'125,"24"-25"-109,-48 0 31,48 0 93,-24-25-124</inkml:trace>
  <inkml:trace contextRef="#ctx0" brushRef="#br0" timeOffset="75978.2575">27335 10790 0,'0'0'0,"-25"0"16,0 0 0,0 0-1,50 0 32,0 0-31,0 0-1,24 0-15,1 0 0,-25 0 0,24 0 16,1 0-16,0 0 16,-1 0-16,75 25 0,-49-25 15,-26 25-15,26-25 0,-1 0 16,75 24-16,-75-24 0,26 25 16,-26-25-16,50 25 15,0-25-15,-74 25 0,-1-25 0,1 0 16,-25 0-16,-1 0 15,-48 0 1,-1 0-16,0-25 16,-25 25-16,-49 0 0,50-25 15,-1 25-15,-24-25 0,-1 25 16,-74-24-16,75-1 0,-25 25 16,-1-25-16,1 25 0,25-25 15,-75 25-15,75-25 0,24 25 16,0 0-16,1 0 0,24-24 15,0 24-15,50 0 16,25 0 0,-1 0-16,1 0 0,-1 0 0,26 0 15,98 24-15,-73 1 0,-1-25 16,-25 25-16,26-25 0,-1 25 16,99 0-16,-123-1 0,24 1 15,-25 0-15,-24-25 0,49 25 16,-74 0-16,0-25 0,-25 24 15,-50-24-15,0 0 16,1 0-16,-26-24 0,1 24 16,-25-25-16,-75 0 0,100 0 0,-1 25 15,1-25-15,24 25 0,1-24 16,74 24 0,49 0-1,-49 0-15,24 0 0</inkml:trace>
  <inkml:trace contextRef="#ctx0" brushRef="#br0" timeOffset="79504.0639">26343 12030 0,'24'0'78,"-24"25"0,25-25-78,0 25 16,-25 0 0,25-1-1,-25 1 1,25-25-1,-25 25-15,0 0 16,24-25-16,-24 25 16,25 0-1,-25-1 1,0 1-16,0 0 16,0 0-1,0 0-15,0-1 16,0 1-16,0 0 15,0 0 1,0 0-16,0-1 16,-25-24-16,25 25 15,0 0-15,-24-25 0,24 25 16,0 0 0,0-1-16,0 1 15,-25-25-15,25 25 16,0-50 46,0 0-46,-25 1 0,0 24-1,0-25 1,25 50 31,0-1-47,0 1 0,0 0 31,25-25-15,25 0-1,-25 0-15,-1-25 16,1 25-16,-25-25 0,50-24 15</inkml:trace>
  <inkml:trace contextRef="#ctx0" brushRef="#br0" timeOffset="104069.5056">24631 12898 0,'0'-24'15,"0"-1"1,0 0 31,-25 25 0,0 0 0,1 0-32,-1 0 1,25 25-16,-25-25 16,25 25-1,-25-25 1,25 24-16,-25-24 15,25 25-15,-24-25 16,24 25-16,0 0 31,0 0-15,0-1 0,0 1-1,0 0 1,0 0-16,24-25 15,-24 25 1,25-25-16,-25 24 16,25-24-16,0 25 15,0-25 1,-25 25 0,24-25-1,1 0-15,0 0 16,0 0-16,0 0 15,-1 25 1,1-25-16,0 0 16,0 0-16,0 0 15,-1-25 1,1 25 0,0 0-1,0-25-15,0 25 16,0 0-1,-1-25 1,1 25-16,0-24 16,0 24-1,-25-25-15,25 25 16,-25-25-16,24 25 16,-24-25-1,0 0 1,0 1-16,0-1 15,0 0-15,0 0 16,-24 0 0,24 1-16,-25-1 15,0 25-15,0-25 16,0 0-16,1 0 16,-1 25-16,25-24 15,-25 24-15,0-25 0,0 25 16,0 0-16,25-25 0,-24 25 15,-1 0-15,-25 0 16,25 0-16,1 25 16,-1-25-16,0 0 0,-25 25 15,26-25-15</inkml:trace>
  <inkml:trace contextRef="#ctx0" brushRef="#br0" timeOffset="104997.2727">26913 11757 0,'0'0'0,"0"-24"15,-25 24-15,25-25 31,-25 25-15,1-25 0,-1 25-1,0 0 1,0 0 0,25 25-1,-25 0 1,25-1-1,-24-24-15,24 25 0,0 0 16,0 0-16,-25 0 16,25-1-16,0 1 15,0 0 1,25-25-16,-1 25 0,1-25 16,-25 25-16,25-25 0,0 0 15,24 0-15,-24 24 0,0-24 16,0 0-16,0 0 0,-1 0 0,1-24 15,0-1-15,0 25 0,-25-25 16,25 0-16,-25 0 0,25 1 16,-25-1-16,0 0 15,0 0-15,0 0 0,0 1 16,0-1-16,-25 0 0,0 0 16,0 25-16,0-25 15,0 25-15,1 0 0,-26 0 16,0 0-16,1 0 0</inkml:trace>
  <inkml:trace contextRef="#ctx0" brushRef="#br0" timeOffset="106350.0564">24755 13246 0,'-25'0'31,"0"0"79,1 25-79,-1-1-15,0 1-1,0-25 1,0 25-1,1 0 1,-1 0 0,0-25-16,0 0 15,25 24-15,-25-24 0,25 25 16,-24-25-16,24 25 16,-50-25-16,50 25 15,-25-25-15,0 25 16,1-25-16,-1 24 15,0 1-15,0-25 0,25 25 16,-25-25-16,1 25 16,-1-25-16,0 25 15,0-25-15,25 24 16,-49 1-16,24-25 16,25 25-16,-25-25 0,0 25 15,0-25-15,25 25 0,-24-25 16,24 24-16,-25-24 0,0 25 15,0-25-15,25 25 16,-25-25-16,0 25 0,1 0 16,-1-25-1,0 24-15,25 1 0,-25-25 16,0 25-16,1 0 16,-26 0-1,50-1-15,-25-24 0,0 25 0,1 0 16,-1 0-16,25 0 15,-25-25-15,0 49 0,0-24 16,1 0-16,-1 0 16,25-1-1,-25 1-15,25 0 16,-25-25-16,25 25 0,-25-25 16,25 25-1</inkml:trace>
  <inkml:trace contextRef="#ctx0" brushRef="#br0" timeOffset="106677.1833">23168 14287 0,'0'25'0,"0"0"15,0 0 1,-25-25-16,25 25 16,0 0-16,0-1 15,0 1-15,0 0 16,25 0-1,-1-25-15,1 0 16,0 0-16,0 0 0,24-25 16,-24 25-16,0-25 0,25 25 15</inkml:trace>
  <inkml:trace contextRef="#ctx0" brushRef="#br0" timeOffset="111320.8113">27211 11733 0,'25'0'31,"-25"-25"-16,24 25 17,1 0-32,25 0 31,-25 0-31,-1 0 16,26 0-16,-25 0 0,0 0 0,-1 0 15,1 0-15,50 0 0,-26 0 16,1 0-16,-1 0 0,-24 0 15,25 0-15,74 0 0,-75 0 16,1 0-16,0 0 0,-1 0 0,26 0 16,24 0-16,-49 25 15,24-25-15,-24 0 0,24 0 16,50 0-16,-74 0 0,-1 0 16,1 0-16,-1 0 0,-24 0 15,25 0-15,-25 0 0,-1 0 16,1 0 31,0 0-16</inkml:trace>
  <inkml:trace contextRef="#ctx0" brushRef="#br0" timeOffset="111625.6514">28947 11584 0,'25'0'31,"0"0"-31,-1 0 16,26 25-16,-25-25 15,0 0-15,0 24 0,-25 1 0,49 0 16,-49 0-16,0 0 16,-25-1-16,-24 1 15,24 0-15,-25-25 16,25 25-16,-24-25 0,-1 25 0,-49-1 15</inkml:trace>
  <inkml:trace contextRef="#ctx0" brushRef="#br0" timeOffset="125820.4258">24631 13519 0,'0'0'0,"0"-25"32,0 50 46,0-1-78,0 1 0,-25 0 15,25 0-15,0 0 16,0-1-16,0 1 16,0 0-16,0 0 15,25-25-15,0 0 16,0 0-1,-25-25 1,24 0-16,-24 0 16,25 25-16,-25-24 0,25 24 15,-25-25-15,25 25 16,-25 25 0,0-1-1,0 1-15,0 0 16,0 0-1,0 0-15,25-25 16,-1 0 0,1 0-16,-25-25 15,25 0-15,0 25 0,-25-25 16,25 25-16,-25-25 0,25 25 16,-25-24-1,-25 24 1,25 24-1,-25-24 1,25 25-16,0 0 16,25-25-16,0 0 15,-1 0 1,-24-25-16,25 25 16,-25-25-16,0 1 15,-25-1 16,1 25-31,-1 0 16,50 0 15,-1-25-31,1 0 16</inkml:trace>
  <inkml:trace contextRef="#ctx0" brushRef="#br0" timeOffset="125985.9779">25078 13519 0,'24'0'0,"-48"0"15,48-25-15,1 25 0,-25-25 16,0 50 15,0 0-15,0-1-16,0 26 0,0-25 15,0 0-15,-25-25 0,25 24 16,0 1-16,0 0 0,0 0 16,0 0-16</inkml:trace>
  <inkml:trace contextRef="#ctx0" brushRef="#br0" timeOffset="126369.9498">25078 13618 0,'24'0'0,"1"0"16,0 0-1,0-25-15,0 25 16,-1 0-16,1 0 0,0 0 15,0-25-15,0 25 16,-50 0 0,0 0-1,0 0 1,25 25-16,-25 0 16,25 0-1,0-1 1,25-24-16,0 25 0,0-25 15,0 0-15,-25 25 16,-25-25 15,0 25-31,0-25 16,50-25 15,0 0-15,0 0-16</inkml:trace>
  <inkml:trace contextRef="#ctx0" brushRef="#br0" timeOffset="126609.929">25375 13643 0,'0'0'16,"25"-25"-16,0 0 16,-25 50 15,0 0-15,0-1-16,-25 1 0,25 0 15,0 0-15,0 0 16,0 24-16,0-24 0,0 0 0,0 0 15,0-1-15,0 1 16,0 0-16,0 0 0,0 0 16,0-1-16,-25 1 15,25-50 1,0-24 0,0 24-1,0-99 1</inkml:trace>
  <inkml:trace contextRef="#ctx0" brushRef="#br0" timeOffset="127223.5323">25400 13692 0,'0'0'0,"25"-25"16,-25 1-16,25-1 0,-25 0 16,24 0-16,1 25 15,0 0 1,0 0-16,-25 25 16,0 0-1,0 0-15,-25-1 0,0-24 16,25 25-16,-25-25 15,75 0 17,-50-25-32,25 25 15,0 0-15,-1-24 0,1 24 16,0 0-16,0-25 0,-50 25 47,25 25-47,0-1 15,0 1 1,0 0 0,25-25-1,0 0-15,-1-25 0,1 0 16,-25 1-16,25 24 16,-25-25-16,0 0 15,0 0-15,-25 25 0,0 0 16,1 0-1,48 25 32,26-25-47,-25-25 0,0 0 16,-1 25-16,1-24 16,0-1-16,0 0 0,0 25 15,0-25-15,-1 0 16,-24 50 15,0 0-15,-24 0-16,24 0 0,-25 24 15,25-24-15,0 0 0,0 0 16,0-1-16,0 26 16,0-25-16,0 0 15</inkml:trace>
  <inkml:trace contextRef="#ctx0" brushRef="#br0" timeOffset="127362.571">25871 13667 0,'0'-24'16,"25"24"0,0 0-16,0 0 15,0 0-15,24-25 16,-24 25-16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09T05:44:37.125"/>
    </inkml:context>
    <inkml:brush xml:id="br0">
      <inkml:brushProperty name="width" value="0.05292" units="cm"/>
      <inkml:brushProperty name="height" value="0.05292" units="cm"/>
      <inkml:brushProperty name="color" value="#FF0000"/>
    </inkml:brush>
  </inkml:definitions>
  <inkml:trace contextRef="#ctx0" brushRef="#br0">8880 5581 0,'0'0'0,"0"-25"62,0 50 32,0 0-78,0 0 15,25-1-15,-25 1-16,0 0 15,0 25 1,0-1-16,0-24 0,0 0 16,0 0-16,0 0 0,0 49 0,0-49 15,0 24-15,0-24 0,0 0 16,0 49-16,0-49 15,0 0-15,0 0 0,0 0 16,0-50 15,0 0-31,0 0 0,0 0 16,0-24-16</inkml:trace>
  <inkml:trace contextRef="#ctx0" brushRef="#br0" timeOffset="786.57">8880 5531 0,'0'0'0,"25"0"31,0 0-15,-1 0-16,1 0 15,0 0-15,0 0 16,0 0-16,0 0 0,24 25 0,-24-25 15,0 0-15,49 25 0,-24-25 16,-1 0-16,1 0 0,0 0 16,-1 0-16,26 25 15,-26-25-15,-24 0 0,0 25 0,0-25 16,24 24-16,-24-24 16,-25 25-16,25-25 15,-25 25 32,0 0-31,0 0-1,0-1-15,-25-24 16,25 25-16,0 0 16,0 0-16,-25 0 0,25 0 15,0-1-15,0 1 0,0 25 0,0-25 16,0-1-16,-25 1 0,25 0 15,0 25-15,0-26 0,0 1 16,0 0-16,0 0 0,0 0 16,0-1-16,0 1 15,-24-25 1,-1 0 0,0 0-16,0 0 0,0 0 15,1 0-15,-26-25 0,25 25 16,0 0-16,-24 0 0,24 0 15,-49 0-15,49 0 0,-25 0 16,25 0-16,1 25 0,-1-25 16,0 0-16,0 0 0,0 0 15,1 0-15,-1 0 16,25-25 15,0 1-31,25-26 16</inkml:trace>
  <inkml:trace contextRef="#ctx0" brushRef="#br0" timeOffset="1764.5343">8855 6499 0,'25'0'46,"-25"25"-30,25-1-16,-25 1 16,0 0-1,25 0-15,-25 0 16,0-50 31,-25-25-47,25 25 15,0 1-15,-25-1 16,25 0 0,50 25-1,-26 0 1,26 0 0,-25 0-16,0 0 0,0 0 0,24 0 15,1 0-15,49-25 0,-49 0 16,-1 25-16,1 0 0,-1-24 15,51 24-15,-51 0 0,-24 0 16,25 0-16,-1 0 0,-24 0 16,25 0-16,-26 0 0,1 24 15,0 1-15,-25 0 16,0 0 0,0 0 15,0-1-31,0 1 15,0 0-15,0 0 16,0 0-16,0-1 16,0 1-1,-25-25-15,0 0 16,1 25-16,-51-25 16</inkml:trace>
  <inkml:trace contextRef="#ctx0" brushRef="#br0" timeOffset="1952.0304">9153 6772 0,'0'0'0,"-50"24"0,26-24 0,-26 0 16,25 25-16,0-25 0,0 0 15,75 0 1,-25 25 0,0-25-16,0 0 0,24 0 15,26 0-15,-26 0 0,1 0 16,-25 0-16,24-25 0,26 25 15,-51 0-15,1-25 0,25 25 0,-25 0 16,-1 0-16</inkml:trace>
  <inkml:trace contextRef="#ctx0" brushRef="#br0" timeOffset="3348.9502">9649 5879 0,'0'0'0,"-25"0"16,25 25 31,25-25 0,0 0-32,0-25-15,-1 25 0,26-25 0,0 25 16,-26 0-16,1-25 0,25 25 16,24-25-16,-49 0 0,25 25 15,-25 0-15,-1-24 0,1 24 16,-25-25-1,25 25-15</inkml:trace>
  <inkml:trace contextRef="#ctx0" brushRef="#br0" timeOffset="4036.1082">10418 5531 0,'0'0'0,"25"0"31,-25 25-15,0 0-1,0 0-15,0 0 0,0-1 0,0 1 16,0 0-16,0 0 0,0 0 16,0-1-16,0 1 15,25-50 17,-1 1-32,-24-1 15,25-25-15,-25 25 16,0 1-1,25 24-15,-25-25 16,0 50 15,25-25-31,-25 24 0,0 1 16,0 0-16,0 0 16,0 0-16,0-1 15,25-24-15,-25 25 16,49-25-1,-24 0-15,0 0 0,0-25 16,-1 1 0,1 24-16,-25-25 15,0 0-15,0 0 0,0 0 16,0 1-16,0-1 16,-25 50 15,1-25-31,24 24 0,0 1 15,0 0 1,0 0-16,0 0 0,0-1 16,24 1-16,1 0 15,0-25-15,0 0 16,0 0-16,-1 0 16,-24-25-16,25 25 15,0-25-15,0-24 0,-25 24 16,0 0-16</inkml:trace>
  <inkml:trace contextRef="#ctx0" brushRef="#br0" timeOffset="4263.4962">10988 5507 0,'0'0'0,"0"-25"0,0 0 0,0 0 16,0 0-16,0 1 15,0 48 17,0 1-32,0 0 15,0 0-15,0 0 0,0-1 16,0 26-16,0-25 0,0 0 15,0 24-15,0-24 0,0 0 16,0 24-16,0-24 16,0 0-16,0 0 15,0-50 17,0 0-32,0 0 0</inkml:trace>
  <inkml:trace contextRef="#ctx0" brushRef="#br0" timeOffset="5079.7998">10889 5680 0,'25'0'47,"-25"-25"-47,25 25 0,0 0 16,-25-24-16,24 24 0,26 0 15,-25-25-15,0 25 0,-1 0 16,1 0-16,0-25 0,25 25 15,-25 0-15,-1 0 16,1-25-16,0 25 16,-25-25-1,-25 25 1,0 0 0,1 0-1,24 25-15,-25 0 16,25 0-16,-25 0 15,25-1 1,0 1-16,25 0 16,0 0-1,-1-25-15,1 25 16,-25-1 0,-25-24-16,-24 0 15,49 25-15,-25-25 16,0 0-16,0 0 0,0 0 15,50-25 17,25 25-32,-25-24 0,0-1 15,-1 25-15,26-25 16,-25 25-16,0 0 0,-1-25 16,1 0-16,-25 1 15,0 48 79,0 26-78,0-25-16,0 0 0,0-1 15,0 1-15,0 0 16,0 0-16,0 0 0,0 0 15,0 49-15,0-24 16,0-26-16,0 1 0,0 0 16,0 0-16,-25 0 15,25-1-15,0 1 16,-24-25-16,24 25 16,-25-25-1,25-25-15,0 0 16,0 1-16,0-1 0,0 0 15,0-25-15,0 26 0,0-26 16,0 25-16,0 0 16</inkml:trace>
  <inkml:trace contextRef="#ctx0" brushRef="#br0" timeOffset="5874.8889">11361 5730 0,'0'0'0,"0"-25"0,24 0 16,1 0-16,0 1 15,-25-1-15,25 25 0,0-25 16,-1 25-1,1 0-15,0 0 0,0 0 16,0 0 0,-25 25-16,0 0 15,0 24-15,-25-24 16,25 0-16,-25 0 16,0-25-16,0 24 15,1 1-15,24-50 47,24 1-47,1 24 16,-25-25-16,25 25 0,0-25 0,24 0 15,-49 0-15,25 25 16,0 0-16,-25-24 0,25 24 16,0-25-16,-1 25 31,-24 25 0,0-1-31,0 1 16,0 0-16,0 0 15,25-25-15,-25 25 16,25-25-16,25 0 16,-26-25-16,26-25 15,-50 25 1,0 1-16,-50-1 15,26 25-15,-1 0 16,0-25-16,0 25 16,25 25-1,0 0-15,25-25 0,0 0 16,24 0 0,-24-25-16,0 25 15,-25-25-15,25 0 0,0 25 16,-1-25-16,1 1 0,0-1 0,-25 0 15,25 25-15,-25-25 0,25 0 32,-25 50-1,0 0-31,0 0 16,0 0-16,0-1 0,0 26 15,-25-25-15,25 0 0,0 24 16,0-24-16,0 0 0,0 24 15,0-24-15,0 0 16,0 25-16,0-100 47</inkml:trace>
  <inkml:trace contextRef="#ctx0" brushRef="#br0" timeOffset="6028.4719">12030 5705 0,'0'0'0,"-25"0"16,50 0 15,0 0-31,25-25 0,-26 25 16,1 0-16,25 0 0,-25 0 16,24 0-16,-24 0 0,0 0 15,0 0-15</inkml:trace>
  <inkml:trace contextRef="#ctx0" brushRef="#br0" timeOffset="14104.5298">4068 3944 0,'0'0'0,"-25"0"0,0 25 32,25 0-17,0-1 1,0 51-16,0-50 15,0-1-15,0 1 0,0 0 16,0 25-16,0-26 0,0 1 16,0 25-16,0-1 0,0 1 15,0 49-15,25 75 16,-25-50-16,0-74 16,0 24-16,0 0 0,0 50 15,-25 100 1,25-175-16,0 50 15,0-74-15,0 25 0,0-25 16,0-1-16,0 1 0,0 0 16,0-99-1</inkml:trace>
  <inkml:trace contextRef="#ctx0" brushRef="#br0" timeOffset="15036.6525">3944 3820 0,'0'-25'31,"25"25"-15,24 0-16,-24-25 15,0 25-15,0 0 16,0 0-16,-1-24 0,51 24 16,-26 0-16,1 0 0,0 0 0,-1-25 15,75 25-15,-49 0 0,-1 0 16,0 0-16,1 0 0,24 0 16,75 0-16,-75 25 0,-25-25 15,26 24-15,-1-24 0,-25 0 16,100 25-16,-100 0 0,-24-25 15,24 25-15,1-25 0,-1 25 16,-24-25-16,-1 24 0,26-24 16,-50 25-16,-1-25 15,1 0-15,-25 25 16,0 0 15,0 0-31,0 24 16,0-24-16,0 0 15,0 0-15,0-1 0,0 26 16,0 24-16,0-49 0,0 25 0,0-25 16,0 24-16,25 50 15,-25-49-15,0 0 0,0-1 0,25 1 16,-25-1-16,0 51 0,0-26 16,0-24-16,0-1 0,0 1 15,0 24-15,25 26 0,-25-26 16,0-24-16,0 24 0,0-24 15,0-1-15,24 75 0,-24-74 16,0-1-16,0 1 0,0 0 0,0 24 16,25-24-16,-25-25 0,0 24 15,0-24-15,0 0 16,0 24-16,-25-24 0,25 0 16,-24 0-16,-1 0 15,0-25-15,0 0 0,0 0 16,-49 0-16,49 0 15,-24 0-15,-1 0 0,0 0 16,-24 0-16,-75 0 0,50 0 16,0 24-16,-1-24 0,1 25 15,-25 0-15,-99 0 0,124 0 0,-25-25 16,24 24-16,1-24 16,-50 25-16,75-25 0,24 0 15,1 0-15,-1 0 0,1-25 16,-26 1-16</inkml:trace>
  <inkml:trace contextRef="#ctx0" brushRef="#br0" timeOffset="16216.2099">4390 4068 0,'-24'0'15,"24"25"32,0 0-47,0-1 16,0 1-16,0 0 0,0 0 15,-25-25-15,25 25 16,0-1-16,0 1 0,0 0 16,0-50 15,0 0-16,0 1-15,25-1 16,-25 0-16,0 0 0,0-24 16,0 24-16,24 25 15,-24-25-15,25 25 16,0 25 0,0 24-1,-25-24 1,0 0-16,25 0 15,-25 0-15,0-1 0,0 1 16,0 0-16,-25-25 16,0 0-16</inkml:trace>
  <inkml:trace contextRef="#ctx0" brushRef="#br0" timeOffset="16343.8772">4341 4266 0,'-25'0'0,"25"-24"15,0-1 1,25 25-16,0-25 0,-1 25 15,1 0-15,0-25 16,0 25-16,0 0 16,-1 0-16,-24-25 0</inkml:trace>
  <inkml:trace contextRef="#ctx0" brushRef="#br0" timeOffset="16743.6192">4564 4068 0,'0'25'47,"25"0"-47,-25 24 16,0-24-16,25 0 15,-25 0-15,0 24 16,0-24-16,0 0 16,0-50 15,-25 0-31,25 0 15,0 1-15,0-1 0,0 0 16,-25-25-16,25 26 16,0-1-16,0 0 15,25 25-15,-25-25 0,25 25 16,-1 0-16,1 0 16,0 25-16,-25 0 15,0 0 1,0-1-1,-25 1-15,0-25 0,25 25 16,-24-25 0,-1 0-16,50-25 31</inkml:trace>
  <inkml:trace contextRef="#ctx0" brushRef="#br0" timeOffset="17123.8413">4787 4068 0,'0'25'31,"0"0"-31,0-1 16,0 26-16,25-50 15,-25 50-15,0-26 16</inkml:trace>
  <inkml:trace contextRef="#ctx0" brushRef="#br0" timeOffset="17588.5947">4316 4738 0,'-25'0'16,"25"-25"0,0 50 15,0-1-31,25-24 0,-25 25 0,0 0 16,0 0-1,0-50 16,0-25-15,25 1-16,-25 24 0,0 0 16,0 0-16,25 1 0,-25-1 15,0 0-15,24 25 16,-24 25 0,0 24-16,25-49 15,-25 25-15,0 0 0,25 25 16,-25-26-16,0 1 0,25 25 15,-25-25 1,0 0 0,-25-25-16</inkml:trace>
  <inkml:trace contextRef="#ctx0" brushRef="#br0" timeOffset="17716.3058">4316 4762 0,'25'0'16,"0"0"-1,-1-24-15,26 24 16,-25-25-16,0 25 0,-1-25 16</inkml:trace>
  <inkml:trace contextRef="#ctx0" brushRef="#br0" timeOffset="18087.779">4564 4614 0,'0'24'16,"0"26"-1,0-25 1,0 0-16,0 24 16,0-24-16,0 0 15,0-50 17,0 0-32,0 0 15,0 1-15,0-1 0,0 0 16,0 0-16,0-24 0,0 24 0,0 0 15,0 0-15,25 25 16,0 0 0,-25 25-16,24 0 15,-24 0-15,0-1 16,0 1 0,0 0-16,0 0 15,-24-25 1,-1 0-16,25 25 0,-25-25 15,25-25 1,0 0 0</inkml:trace>
  <inkml:trace contextRef="#ctx0" brushRef="#br0" timeOffset="18513.1122">4762 4564 0,'25'0'16,"0"0"0,-25 25 15,0 0-16,0-1 1,0 1 0,-25 0-16,0-25 15,25 25 1,25-25 15,0 0-31,-25 25 16,25-25-1,-25 24 1,0 1 0,-25-25-16,0 25 15,0 0-15,1 0 16,-1-25-16,0 0 16</inkml:trace>
  <inkml:trace contextRef="#ctx0" brushRef="#br0" timeOffset="19631.6504">4316 5184 0,'-25'-25'0,"25"50"32,0 0-32,0 0 15,0 0-15,0-1 16,0 1-16,0 0 15,0 0 1,0-75 0,0 25-1,25 1-15,0-51 0,0 75 16,-25-25-16,0 1 0,24-1 16,1 50 15,-25-1-31,0 1 15,0 0-15,25-25 0,-25 25 16,0 24-16,0-24 16,0 0-16,0 0 15,-25-25 1,-24-25 0</inkml:trace>
  <inkml:trace contextRef="#ctx0" brushRef="#br0" timeOffset="19747.5144">4291 5283 0,'0'-24'16,"0"48"-16,0-73 15,25 49 17,0 0-32,0 0 0,-1 0 15,1 0-15,0-25 0,25 0 16</inkml:trace>
  <inkml:trace contextRef="#ctx0" brushRef="#br0" timeOffset="20170.9246">4564 5110 0,'0'25'31,"0"-1"-15,0 1-16,0 0 15,0 0-15,0 24 16,0-24-1,0 0-15,0 0 16,0 0-16,0-50 31,0 0-31,-25 0 16,25 0-16,0-24 0,0 24 16,0 0-1,0-49-15,0 49 16,25 25-16,0 0 15,0 0-15,-1 0 32,-24 25-32,0 0 15,0-1 1,-24 1-16,24 0 0,-25 0 31,0-25-15</inkml:trace>
  <inkml:trace contextRef="#ctx0" brushRef="#br0" timeOffset="20780.4178">4762 5085 0,'25'0'31,"0"-25"-15,0 25 0,0 25-1,-25 0-15,0 0 16,-25-1-16,0-24 16,25 25-16,25 0 62,0-25-62,0 0 16,-25 25-16,0 0 15,0-1 1,-25-24-16,25 25 0,-25-25 16,0 0-1,0 0-15,0 0 0</inkml:trace>
  <inkml:trace contextRef="#ctx0" brushRef="#br0" timeOffset="21194.2954">4738 4638 0,'0'-24'0,"0"-1"31,24 25-31,1 0 16,-25 25 15,25-25-31,-25 24 0,0 1 16,0 0-16,0 0 15,0 0-15,0-1 16,-25-24-16,50 0 31,25-24-15,-1-26-16,-24 50 0,0-25 15,0 0-15,0 25 0,24-24 16</inkml:trace>
  <inkml:trace contextRef="#ctx0" brushRef="#br0" timeOffset="26503.2189">4266 5730 0,'-24'0'16,"48"0"93,1 0-109,0 0 0,0 0 16,0 0-16,24 0 15,-24 0-15,0 0 0,0 0 0,-1 0 16,1 0-16,25 0 0,-25 0 15,-1 0-15,1 0 16,0 0 0</inkml:trace>
  <inkml:trace contextRef="#ctx0" brushRef="#br0" timeOffset="26924.0942">4316 5953 0,'25'0'31,"0"0"-31,-1 0 16,1 0-16,0 0 0,0 0 16,0 0-16,-1 0 15,1 0-15,0 0 16,0 0 0,0 0-1,-50 0 1</inkml:trace>
  <inkml:trace contextRef="#ctx0" brushRef="#br0" timeOffset="27227.3441">4316 6152 0,'25'24'47,"0"-24"-31,-1 0-16,1 0 0,-25 25 15,25-25-15,0 0 0,0 25 16,-1-25-1,1 0-15,25 0 0,-25 0 16,-1 0-16,1 0 0,25 0 16,-25-25-16</inkml:trace>
  <inkml:trace contextRef="#ctx0" brushRef="#br0" timeOffset="33988.6866">3696 4266 0,'0'25'31,"-25"-25"-15,25 25 15,-25-25 0,25 25-31,25-25 47,0-25-31,0 25-16,0 0 0,-1-25 16,26 0-1,0 1-15,-1-1 0,-24 0 0,0 25 16,0-25-16,-1 25 15,1-25-15,-50 50 32,1 0-17,24 0 1</inkml:trace>
  <inkml:trace contextRef="#ctx0" brushRef="#br0" timeOffset="34322.7916">3646 4887 0,'0'0'0,"-25"0"15,50 0 32,0 0-47,0 0 16,0-25-16,0 25 16,-1-25-16,1 25 0,0-25 15,0 25-15,0-25 0,-1 25 16,1 0-16,-25-25 15,25 25-15</inkml:trace>
  <inkml:trace contextRef="#ctx0" brushRef="#br0" timeOffset="34518.2688">3572 5308 0,'0'0'0,"0"25"0,0 0 16,99-25 15,-74-25-31,0 25 0,74-50 16,-49 26-16,-1-1 16,1 0-16,24-25 0,50-24 15</inkml:trace>
  <inkml:trace contextRef="#ctx0" brushRef="#br0" timeOffset="45380.9351">14759 6400 0,'0'-25'15,"0"50"63,0-1-78,-25-24 16,25 25-16,0 0 16,0 0-16,0 0 15,0-1-15,0 26 0,0 0 16,0-26-16,0 1 0,0 0 15,0 0-15,25 24 0,-25-24 16,0 0-16,0 0 0,0 0 16,0 0-1,0-50 1,0-25 0</inkml:trace>
  <inkml:trace contextRef="#ctx0" brushRef="#br0" timeOffset="45788.7679">14684 6424 0,'0'0'0,"0"-24"16,25 24-16,0 0 15,-25-25-15,25 25 0,0 0 16,-1 0-1,26 0-15,-25 0 0,24 0 0,-24 0 16,0 0-16,49 0 0,-24 25 16,-25-25-16,0 0 0,24 0 15,-24 0-15,25 24 0,-26-24 16,1 0-16,0 25 0,0-25 16,0 25-16,0 0 15,-25 0 1,0-1-16,0 1 0,0 0 15,0 0-15,0 24 16,0-24-16,0 0 16,0 0-16,0 0 15,0 24-15,0-24 0,0 0 0,0 0 16,0 0-16,0-1 16,-25-24-1,-25 0 1</inkml:trace>
  <inkml:trace contextRef="#ctx0" brushRef="#br0" timeOffset="46000.8455">14784 6896 0,'0'0'0,"24"0"31,1 0-31,0 0 0,25 0 15,-26 0-15,26 0 16,24 25-16,-24-25 0,0 0 0,-1 0 16,-24 0-16,49 0 0,-49 0 15,0 24-15,0-24 16</inkml:trace>
  <inkml:trace contextRef="#ctx0" brushRef="#br0" timeOffset="46211.523">14908 7119 0,'0'0'0,"-25"0"0,25 25 0,0 0 16,0-1-16,0 1 15,0 0-15,0 0 0,25 0 16,-25-1-16,0 1 15,0 0-15,24 0 0</inkml:trace>
  <inkml:trace contextRef="#ctx0" brushRef="#br0" timeOffset="46511.7188">14833 7169 0,'0'-25'0,"25"25"15,0 0-15,0 0 16,-1 0-16,1-25 16,50 25-16,-26 0 15,-24 0-15,25 0 0,-26 25 0,1-25 16,25 25-16,-25 24 16,-25-24-16,-50-25 15,50 25-15,-25 0 16,-49-25-16,49 24 0,0-24 0,0 25 15,1-25-15,-1 0 0,0 25 16,0-25-16,75 0 16,-25 0-1,24 0 1,-24 0-16,49 0 0,-49 0 16,25-25-16,-25 25 0</inkml:trace>
  <inkml:trace contextRef="#ctx0" brushRef="#br0" timeOffset="46911.0715">15280 6524 0,'0'0'0,"49"0"16,-24 0-1,0 0-15,0 0 0,49 24 16,-49-24-16,25 0 0,-26 0 0,26 0 16,24 25-16,-49-25 0,25 0 15,-25 0-15,-1 0 0,1 0 16,0 0-16</inkml:trace>
  <inkml:trace contextRef="#ctx0" brushRef="#br0" timeOffset="47483.9773">16123 6449 0,'0'25'47,"0"0"-47,0 0 15,0-1-15,0 1 0,0 0 16,0 0-16,0 0 16,25-25-16,0 0 31,-25-25-31,24 0 0,1 25 15,-25-25-15,25 0 16,0-24-16,0 49 16,-25-25-1,0 50 1,0 0-16,0-1 16,-25 1-16,25 0 0,0 0 15,0 0-15,25-1 16,-1-24-16,1 0 0,0 0 15,0 0-15,0 0 16,0 0-16,-1-24 0,-24-1 16,25 0-16,0 0 0,-25 0 15,0 1-15,0-1 16,0 0-16,-25 25 16,0 0-1,1 25-15,24 0 16,0-1-1,0 1-15,0 0 16,0 0-16,24 0 0,1-25 16,0 0-16,0 0 15,0-25-15</inkml:trace>
  <inkml:trace contextRef="#ctx0" brushRef="#br0" timeOffset="47651.6179">16669 6325 0,'0'0'0,"0"25"47,0 25-47,0-26 0,0 1 15,0 0-15,0 25 0,0-1 16,0-24-16,0 0 0,0 0 0,0-1 16,0 1-16,0 0 0</inkml:trace>
  <inkml:trace contextRef="#ctx0" brushRef="#br0" timeOffset="47795.4661">16545 6548 0,'25'0'16,"24"0"-1,-24 0-15,0 0 0,24 0 16,-24 0-16,50-24 0</inkml:trace>
  <inkml:trace contextRef="#ctx0" brushRef="#br0" timeOffset="48040.8085">16991 6474 0,'-49'0'0,"-26"0"16,50 0 0,1 25-16,-1 0 15,25-1-15,0 1 16,25 0-1,-1 0-15,1-25 0,0 0 0,-25 25 16,25-25-16,-25 24 31,-25-24-15,0 0-16,0 0 0,1 0 0,-1 0 16,0 0-16,0 0 15,25-24 1,25 24-16</inkml:trace>
  <inkml:trace contextRef="#ctx0" brushRef="#br0" timeOffset="48266.2072">17016 6524 0,'0'0'0,"25"-25"15,0 50 17,-25-1-17,0 26-15,0-25 16,0 0-16,0-1 0,0 1 15,-25 0-15,25 49 0,-25-49 16,25 0-16,0 0 0,0 0 16,0 0-16,0-1 0,0-48 31,0-1-15,0 0-16,0 0 0,0-25 15</inkml:trace>
  <inkml:trace contextRef="#ctx0" brushRef="#br0" timeOffset="48949.0238">17066 6449 0,'0'0'0,"0"-25"0,0 1 0,0-1 16,24 0-16,1 25 16,0 0-1,0 25-15,0 0 16,-1-25-16,-24 24 0,25-24 16,-25 25-16,0 0 0,0 0 15,-25 0 1,1-1-16,-1-24 15,50 0 1,-1-24 0,26 24-16,-25-25 15,0 25 1,-25-25-16,24 25 0,1 0 0,-25-25 16,25 25-1,-50 0 16,25 25 1,0 0-1,0-50 31,0 0-46,0 0 0,0 1-16,0-1 15,25-25-15,0 50 0,-25-25 16,25 1-16,-25-1 0,24 0 16,-24 0-16,25 25 15,0-25 1,0 25-16,0 0 15,0 0 1,-25 25-16,24-25 0,1 0 16,-25 25-16,25 0 0,0 0 15,-25-1-15,0 1 16,0 0-16,-25 0 0,25 0 16,-25-1-16,0 26 15,1-25-15,24 0 16,0-1-16,0 1 15,-25-25 1</inkml:trace>
  <inkml:trace contextRef="#ctx0" brushRef="#br0" timeOffset="49086.8371">17388 6449 0,'0'0'16,"0"-25"-16,25 25 15,24 0 1,-24 0-16,25 0 15,49 0-15,-74-24 16,0 24-16,0 0 0,24 0 16,-24-25-16</inkml:trace>
  <inkml:trace contextRef="#ctx0" brushRef="#br0" timeOffset="98784.5159">9004 3547 0,'-25'0'0,"0"0"16,50-25 46,0 25-62,0-25 16,0 25-16,0-24 16,24-1-16,-24 0 0,25 0 0,-26 0 15,26 1-15,-25-1 0,99-25 16,-75 25-16,1 1 0,0-1 16,-1 0-16,75 0 0,-99 0 15,124-49-15,-124 74 16,24-25-16,-24 0 0,0 25 15,25-24-15,-26-1 0,1 25 16,-25-25-16,25 25 16,0-25-1,0 25 1,-25-25-16,0 1 31,-25 24-31,0 0 16</inkml:trace>
  <inkml:trace contextRef="#ctx0" brushRef="#br0" timeOffset="99049.3174">9872 2828 0,'0'0'0,"0"-25"16,50 25-1,-25 0-15,24-25 16,-24 25-16,50 0 16,-26 0-16,-24 0 0,25 0 0,-26 25 15,1-25-15,0 25 0,0 0 16,-25-1-16,0 1 16,0 0-16,-25 0 0,0 0 15,25-1-15,-25-24 16,25 25-16,-24-25 0</inkml:trace>
  <inkml:trace contextRef="#ctx0" brushRef="#br0" timeOffset="99516.59">10716 2505 0,'0'-25'16,"24"25"-1,-24 25 1,25 0-1,-25 0-15,0 0 0,0-1 16,0 1-16,0 25 0,0-25 16,0 0-1,0-1-15,0-48 32</inkml:trace>
  <inkml:trace contextRef="#ctx0" brushRef="#br0" timeOffset="100122.8754">10716 2431 0,'0'0'0,"-25"-25"16,25 0-1,25 25 17,-1 0-32,-24 25 0,25-25 15,0 0-15,0 25 0,0-25 16,-1 0-16,1 25 15,0-1 17,-25 1-32,0 0 15,25 0-15,-25 0 0,0-1 16,0 1-16,0 0 0,0 0 16,25-25 15,-25-25-31,24 25 15,-24-25-15,0 0 0,25 1 16,-25-1-16,25 0 0,-25 0 0,25 0 16,-25 1-16,0 48 31,0 1-15,0 0-16,0 0 0,0 0 0,0-1 15,0 1-15,0 0 0,25-25 16,-25 25-16,24-25 0,1 0 15,0 0-15,0-50 16,0 25 0,0 1-16,-25-1 15,24 0-15,-24-49 0,25 49 16,-25 0-16,0 0 0,25 0 16,-25 1-16,0-1 15,0 50 1,0-1-1,0 1-15,0 0 0,0 25 16,0-26-16,0 1 0,0 0 16,0 0-16,0 0 0,0-1 15,0 1-15,0 0 16,0 0-16</inkml:trace>
  <inkml:trace contextRef="#ctx0" brushRef="#br0" timeOffset="100273.472">11187 2555 0,'0'0'0,"0"-25"15,25 25 1,24-25-16,1 25 16,-25 0-16,24 0 0,-24-25 15,0 25-15</inkml:trace>
  <inkml:trace contextRef="#ctx0" brushRef="#br0" timeOffset="100784.1041">11485 2580 0,'0'-25'32,"24"25"-32,-24-25 15,0 0-15,25 25 0,-25-25 16,-25 25 15,1 0-15,24 25-16,-25-25 0,25 25 15,0 0 1,0 0-16,0-1 16,25-24-16,-1 0 15,1 0-15,0 0 16,0 0-16,0 0 0,-1-24 15,-24-1-15,25 0 16,0 25 0,-25-25-16,0 50 31,0 0-15,0 0-1,0-1-15,25-24 31,-25-24-15,49-1 0,-49 0-16,25 0 0,-25 0 15,25 1-15,-25-1 16,0 0-16,25 25 16,-25-25-16</inkml:trace>
  <inkml:trace contextRef="#ctx0" brushRef="#br0" timeOffset="101467.089">11881 2480 0,'0'0'0,"0"25"16,25-25-1,-25 25-15,0 0 32,0 0-32,25-25 15,0 0 16,-25-25-15,25-25-16,-25 25 16,24 25-16,-24-24 0,0-1 15,0 50 32,0-1-47,0 1 16,0 0-16,0 0 15,25 0-15,0-25 16,0 0-16,0 0 16,24 0-16,-24 0 15,0 0-15,0 0 0,0-25 16,-1-25-16,1 25 0,-25 1 0,25 24 16,-25-25-16,0 0 0,0 0 15,-25 25-15,25-25 0,-25 25 16,1 0-16,-1 25 15,0-25-15,25 25 0,0 0 16,-25 0-16,25-1 0,0 1 16,0 0-16,0 0 15,25-25-15,0 25 0,0-1 16,-1-24-16,1 0 16,0 0-16,0 0 0,0-24 15,-1 24-15,1-25 0,-25 0 16,50-25-16,-50 26 0,25-1 15,-25 0-15,24-25 0,-24 26 16,25-51-16,-25 50 0,0 1 0,0-1 16,0 0-16,0 0 15,0 50 17,0 0-32,0 0 0,0-1 15,0 1-15,0 50 0,0-51 16,0 26-16,0-25 0,0 0 15,0 24-15,0 1 0,0-25 16,0-1-16,0 1 0,0 0 0,0 0 16</inkml:trace>
  <inkml:trace contextRef="#ctx0" brushRef="#br0" timeOffset="101614.5535">12378 2480 0,'-25'0'15,"50"0"1,24 0-16,-24 0 16,25 0-16,-26 0 0,26 0 15,0 0-15,24 0 0,-49 0 0,0 0 16</inkml:trace>
  <inkml:trace contextRef="#ctx0" brushRef="#br0" timeOffset="102196.6504">11261 3125 0,'0'0'0,"0"-24"16,0-1 0,25 0-1,0 25-15,0-25 0,0 25 16,-1-25-16,51 25 15,-26-24-15,1 24 0,-25 0 0,0 0 16,-1 0-16,-24 24 16,0 26 15,0-25-31,0 0 16,25-25-1,0 0-15,0 0 0,0 0 16,-1 0-16,1-25 0,25 0 15,-25 0-15,-1 0 16,1 25-16,0-24 0,-25-1 16,25 25-16,-25-25 15,25 25-15,-1 0 32,1 25-32,0-25 0,0 0 15,0 0-15,-1 25 0,51-25 16,-50 0-16,0 0 0,24 0 15,-24 0-15,0 0 0,49-25 16,-49 25-16</inkml:trace>
  <inkml:trace contextRef="#ctx0" brushRef="#br0" timeOffset="133003.2843">1960 2406 0,'0'0'0,"-25"0"16,25-25 0,-25 25-16,50-25 15,24 25 1,-24 0-16,25 0 0,-1 0 15,75-24-15,-49 24 0,-1-25 16,25 25-16,1-25 0,123 0 16,-124 0-16,25 25 0,0-24 15,0 24-15,-25-25 0,100 25 16,-100 0-16,-24 0 0,-26 0 16,1 0-16,-25 0 0,24 0 15,-74 25-15,-24-25 16,24 24-16,-99-24 0,49 0 15,-24 25-15,25-25 0,-25 0 16,-125 0-16,125 0 0,-25 25 16,25-25-16,-25 0 0,0 0 15,-99 25-15,99-25 0,24 25 0,1-25 16,25 0-16,24 24 16,-49-24-16,49 0 0,26 0 15,73 25 1,-24-25-16,25 0 0,24 0 15,0 0-15,150-25 0,24-24 16,-124 24-16,173 0 0,-173 25 16,25-25-16,99 25 15,-25 0-15,-123 0 16,-51 0-16,1 0 0,-25 25 16</inkml:trace>
  <inkml:trace contextRef="#ctx0" brushRef="#br0" timeOffset="133155.2508">3150 2381 0,'0'0'0,"-322"25"0,148 0 0,25 0 15,0-25-15,1 24 0,-100 1 16,148 0-16,26-25 0,0 0 16,49 25-16,0-25 0,75 0 15,-1 0-15,26 0 0,24-25 16,149 0-16,-99 0 0,-1 1 16,51 24-16,-25-25 0,24 0 15,174 0-15,-174 0 0</inkml:trace>
  <inkml:trace contextRef="#ctx0" brushRef="#br0" timeOffset="248346.7431">17413 5457 0,'-25'-50'15,"25"26"1,25-1-16,0 25 16,-25-25-16,24 25 15,26-25-15,-25 0 16,0 25-16,0-24 0,24-1 15,1 0-15,49-25 0,-49 26 0,-1-1 16,26 0-16,-1 0 0,75-49 16,-50 49-16,0-25 0,0 26 15,1-26-15,-1 25 0,75-49 16,-100 24-16,0 25 0,1 0 16,-26-24-16,1 24 0,24 0 15,-49 0-15,0 1 0,0 24 16,-25-25-16,-25 25 31</inkml:trace>
  <inkml:trace contextRef="#ctx0" brushRef="#br0" timeOffset="248954.1125">20216 3522 0,'0'-25'16,"25"25"-16,-25-24 0,0-1 16,0 0-16,0 0 0,0-24 15,0 24 1,0 0-16,0 0 0,-25-24 15,25 24 1,-50 25-16,1 0 16,24 25-16,0 24 15,0-49-15,0 50 16,25-25-16,0-1 0,0 1 16,0 0-16,0 25 0,25-1 0,0-24 15,0 25-15,0-26 0,-25 26 16,49 0-16,-49-1 0,25-24 15,-25 25-15,0-25 0,0-1 16,0 26-16,-25-25 0,25 0 16,-49-25-16,24 24 0,0-24 15,-25 0-15,26 0 0,24-24 0,-25 24 16,0-25-16,0-25 16,25 25-16,0 1 0,0-1 15,0 0-15,50 0 0,-25-24 16,24 24-16,-24 0 0,0 25 15,24-25-15,1 0 0,24 0 0,-24 1 16,0 24-16,-26-25 0,1 25 16</inkml:trace>
  <inkml:trace contextRef="#ctx0" brushRef="#br0" timeOffset="249938.4019">21084 3324 0,'0'-25'0,"0"0"15,25 25 1,-25 25 0,0 25-1,0-26-15,0 1 16,0 0-16,0 49 0,0-49 16,-25 25-16,25-25 0,-25-1 15,25 26-15,0 0 0,-25-25 0,25-1 16,0 1-16,-24 0 15,24 0-15</inkml:trace>
  <inkml:trace contextRef="#ctx0" brushRef="#br0" timeOffset="250242.5888">21307 3522 0,'0'25'31,"0"0"-31,0 0 16,0-1-16,0 1 16,25 0-16,0 0 0,0 0 15,-1-25-15,1 0 16,0 0-16,-25-25 16,25 25-16,-25-50 15,-25 25-15,25 1 0,-25-1 16,0 25-16,1-50 15,-1 50-15,0-25 0,0 25 16,0 0 0,25 25-1,50-25-15,-25 25 0,0-25 0,-1 0 16,1 0-16</inkml:trace>
  <inkml:trace contextRef="#ctx0" brushRef="#br0" timeOffset="250453.0222">21828 3522 0,'0'-25'0,"25"25"0,-25-24 16,-50 24-1,26 0-15,-1 0 16,0 0 0,0 24-16,-25 1 0,50 0 15,0 0-15,0 0 16,0-1-16,0 1 0,50 0 15,-25-25-15,0 0 16,24 25-16,1-25 0</inkml:trace>
  <inkml:trace contextRef="#ctx0" brushRef="#br0" timeOffset="250921.8215">22175 3621 0,'0'0'0,"25"-24"0,0-1 15,-25 0 1,0 0-16,-25 25 15,-24 0-15,24 0 16,0 0-16,25 25 0,-25-25 16,25 25-16,-25-25 0,25 25 15,50-25 1,-25 24-16,0-24 16,-1 0-16,1 0 0,-25-24 15,25 24-15,-50 24 31,25 1-15,-25 0 0,25 0-16,25 0 15,0-25-15,0 0 16,0 0-16,-1-50 16,1 25-16,0 0 0,0 1 15,0-1-15,-25 0 0,24 0 16,26-49-16,-25 49 0,0-25 15,-1 26-15,1-1 0,0 0 0,0 0 16,-25 0-16,25 25 0,-25 25 31,0 0-31,0 0 16,-25 24-16,0 51 16,25-76-16,0 26 0,-25 0 0,25-26 15,0 1-15,0 0 0,-25 0 16,25 0-16</inkml:trace>
  <inkml:trace contextRef="#ctx0" brushRef="#br0" timeOffset="251168.1818">22423 3572 0,'-24'-25'0,"48"25"31,26 0-31,-25 0 0,24 0 16,-24 0-16,25 0 0,24 0 0,-24-25 15,-25 25-15,24 0 0,-24 0 16,25 0-16,-25 0 0,-1 0 16,-24 25-1,0 0-15,-24-25 16,24 25-16,-25-1 16,25 1-16,0 0 0</inkml:trace>
  <inkml:trace contextRef="#ctx0" brushRef="#br0" timeOffset="251649.7151">22845 3373 0,'-25'-24'16,"50"48"-16,-50-73 0,1 49 16,48 0-1,26 25 1,0-25-16,-26 0 0,26 24 0,-25-24 15,24 25-15,-24-25 0,25 25 16,24 0 0,-74 0-16,0-1 15,-25 1-15,1 0 16,-1 0-16,25 0 16,0-1-1,25-24 1,24 0-16,-24 0 15,0-24-15,0 24 16,-25-25-16,24 0 0,-24 0 16,0 0-16,-49 1 15,24-1 17,50 25-17,24 25-15,26-1 16,-50-24-16,-1 0 0,1 0 15,25 25-15,-1-25 0,-24 0 16,0 25-16,0-25 16,-25 25-16,0 0 15,25-25 1,-1 0-16,1 24 16,0-24-16,25 0 0,-1 0 15</inkml:trace>
  <inkml:trace contextRef="#ctx0" brushRef="#br0" timeOffset="252334.1981">19794 5110 0,'0'0'0,"0"-25"31,25 25 0,25 25-31,-50 0 16,24-25-16,-24 24 0,25 1 16,-25 0-16,0 0 0,-25 0 15,1-1-15,24 1 16,-25 0-16,0-25 0,25 25 15,0 0 1,25-25-16,24 24 0,-24-24 16,0 25-16,0-25 0,24 50 15,-24-50-15,-25 25 0,25-25 16,-25 24-16,0 1 16,0 0-16,-25-25 0,25 25 15,-25-25-15,1 25 0,-1-1 0,0-24 16,0 0-1,25-24 1,25-1 0</inkml:trace>
  <inkml:trace contextRef="#ctx0" brushRef="#br0" timeOffset="252642.0272">20737 5283 0,'0'0'16,"0"25"15,0 0-15,0 25-16,0-1 0,0-24 15,0 0-15,0 24 0,0 26 16,0-50-16,0 24 0,0-24 16,0 25-16,0-26 0,-25 1 15,25 0-15,0 0 0,0-50 16,0-25 0,0 26-16,0-1 0,0-25 15</inkml:trace>
  <inkml:trace contextRef="#ctx0" brushRef="#br0" timeOffset="253549.4275">20762 5333 0,'0'-25'0,"0"50"0,0-75 16,0 26-16,0-1 0,0 0 16,24 0-16,-24 0 15,25 25 1,0 0 0,0 0-16,0 0 93,-1 0-61,1 25-1,-25 0-31,25 0 0,-25 0 15,0 24-15,25 1 0,-25-1 16,0 1-16,25-25 0,-25 24 16,24 26-16,-24-26 15,0-24-15,0 25 0,0-25 16,0-1-16,-24 1 0,-1 0 16,0-25-16,0-25 15,25-24-15,-25 24 16,25 0-16,-24 0 0,24-49 15,-25 49-15,25 0 0,-25 0 16,0 1-16,25-1 16,-25 25-16,25-25 31,25 25-31,0 0 0,25 0 16,-26 0-16,26-25 15,24 0-15,-24 25 0,0 0 16,-26-24-16,26-1 0,24 0 15,-49 25-15,0-25 0,0 0 16,0 25-16,-1-24 0,1-1 16,-25 0-1,0 50 1,-25-25-16,25 25 16,0 24-16,0-24 0,0 25 15,-24-26-15,24 1 0,0 0 16,0 49-16,0-24 0,0-25 15,-25 0-15,25-1 0,0 1 16,0 0-16,0 0 16,-25-25-16,0-25 15,25 0-15,0 0 0,0 1 16,0-1-16,0-50 0,0 51 16,25-26-16,-25 0 15,25 26-15,0-51 0,-1 1 16,1 24-16,0 50 0,-25-25 15,25 25-15,0-24 16,24 24-16,-24 0 16,0 24-16,0 26 15,-25-25-15,0 0 0,0-1 16,-25 1-16,25 0 0,-50 25 16,1-50-16,24 24 0,0 1 15,0-25-15,0 25 0,-24-25 16</inkml:trace>
  <inkml:trace contextRef="#ctx0" brushRef="#br0" timeOffset="253797.7199">21853 5457 0,'0'0'0,"25"0"0,-50 0 31,0 0-31,0 25 15,1 0 1,24-1-16,0 1 16,0 0-16,24-25 15,-24 25-15,25 0 16,-25-1-16,0 1 16,-25-25-16,1 25 15,-1-25-15,0 0 16,0 0-16,0-25 15</inkml:trace>
  <inkml:trace contextRef="#ctx0" brushRef="#br0" timeOffset="254383.1113">24234 3423 0,'0'0'16,"-25"25"-16,-24-25 0,24 0 16,0 25-16,0-1 15,25 1-15,25 25 16,0-25-16,0-25 15,0 24-15,-1-24 0,26 25 16,-25 0-16,0-25 0,-25 25 16,-50-25-16,25 0 15,0 25-15,1-25 0,-1 0 16,-25 0-16,-24 25 0,49-25 16</inkml:trace>
  <inkml:trace contextRef="#ctx0" brushRef="#br0" timeOffset="255158.0788">20141 6449 0,'0'0'0,"-24"0"0,-1 0 16,0-25-1,25 1-15,0-1 16,0 0-16,0 0 15,-25 25-15,0 0 16,1 25-16,-1 25 16,0-26-16,0 1 15,25 0-15,0 0 16,0 0-16,0-1 0,25-24 0,0 0 16,0 25-16,49-25 0,-49 0 15,24-25-15,-24 25 0,25-49 16,-25 49-16,-1 0 0,1-25 15,-25 0-15,-25 50 16,1-25 0,24 25-16,-25-25 0,25 25 15,0-1-15,0 1 0,25-25 16,-1 0 0,26-25-16,-25 25 0,24-24 15,-24-1-15,25-25 0,-1 1 16,26-26-16,-50 26 0,-1 24 15,-24 0-15,25 0 0,-25 50 32,0 0-32,-25 0 15,25 24-15,0 1 0,0-25 16,0 24-16,0-24 0,0 0 16,0 24-16,0-24 0,0 0 15,25 0-15</inkml:trace>
  <inkml:trace contextRef="#ctx0" brushRef="#br0" timeOffset="255302.6917">20464 6524 0,'25'0'16,"-1"-25"-16,1 25 15,0 0-15,49-25 0,-24 25 16,-25 0-16,25 0 0,-1 0 0,1 0 15</inkml:trace>
  <inkml:trace contextRef="#ctx0" brushRef="#br0" timeOffset="255902.2369">20067 7268 0,'-25'0'0,"50"0"0,-50-25 15,25 0 1,-25 25 0,25-25-16,0 1 0,0-1 15,-24 25-15,-1 0 16,0 0-16,0 0 0,0 0 15,25 25-15,-24-25 0,-26 49 16,50-24-16,-25 0 0,25 0 16,0-1-16,0 1 15,25 0-15,0-25 16,24 0-16,-24-50 0,0 50 16,25-24-16,-26-1 0,51-25 15,-50 1-15,-1 24 0,1 0 16,0 0-16,0 0 0,-25-24 15,0 24-15,0 50 32,0 24-32,-25-49 15,25 25-15,0 25 0,0-25 16,0-1-16,0 1 0,0 0 16,25 0-16,0-25 15,-1 0-15,1 0 0,0 0 16,25 0-16,-26-25 0,1 25 0,0 0 15,0-25-15,0 25 16,-1 0-16,-24 25 31,0 0-31,0 0 16,0-1-16,0-48 31,0-1-31</inkml:trace>
  <inkml:trace contextRef="#ctx0" brushRef="#br0" timeOffset="256198.4658">20489 7094 0,'0'0'0,"0"-25"16,-25 25-16,25-24 0,-25 24 0,25-25 16,-25 25-16,50 25 31,25-25-31,-26 0 0,1 0 16,0 0-16,74 0 15,-74 0-15,25 0 0,-1 0 0,1 0 16,0-25-16,24 0 0,-49 25 15,0-25-15,-25 0 16,0 1-16,-50 24 16,50-25-16,-25 25 15,0 0-15,1 0 0,-1 25 16,25-1-16,-25 1 0,0 25 16,25-25-16,0-1 0,0 26 15,-25-25-15,25 0 0,0 49 16,0-49-16,0 0 0,0-1 15,0 1-15,0 0 0,0 0 16</inkml:trace>
  <inkml:trace contextRef="#ctx0" brushRef="#br0" timeOffset="256532.2108">20662 7268 0,'0'-25'0,"0"0"16,25 25-16,0-25 15,0 1-15,0 24 0,24-25 16,-24 25-16,25-25 16,49 0-16,-50 25 0,1-25 0,0 25 15,-1 0-15,26-24 0,-51-1 0,26 0 16,-25 25-16,0-25 16,-1 0-16,-24 1 0,25-1 15,-25 0-15,-25 25 16,1 0-1,-1 0-15,0 25 0,0 0 16,0-1-16,25 1 0,-24 0 16,24 25-16,-25-26 0,25 51 15,-25-26-15,25-24 0,0 0 16,-25 25-16,25-26 0,-25 26 16,25-25-16,-24 0 0,-1-25 15</inkml:trace>
  <inkml:trace contextRef="#ctx0" brushRef="#br0" timeOffset="256667.8446">21010 7218 0,'0'-25'0,"0"1"32,24 24-32,26-25 15,-25 25-15,24 0 0,-24 0 16,74-25-16</inkml:trace>
  <inkml:trace contextRef="#ctx0" brushRef="#br0" timeOffset="257166.5095">21357 7342 0,'0'0'0,"0"25"0,25-50 15,-1 0 1,1 1-16,0-1 0,0 0 16,0 0-16,-25 0 0,24 1 15,-24-1-15,0 0 16,-24 25 0,-1 0-16,0 0 15,0 25-15,25 0 16,-25-25-16,25 24 0,0 1 0,25-25 15,0 25 1,25-25-16,-1 0 0,-24 0 16,0 0-16,0 0 0,24-25 15,-24 0-15,0 25 0,0 0 16,0 0-16,-50 50 31,25-25-31,-25-25 16,25 25-16,0-1 15,0 1 1,25-25-16,0-25 16,-1 1-16,1-1 0,0 0 15,0 0-15,-25 0 0,25 1 16,24-26-16,-49 25 0,25 0 16,0 1-16</inkml:trace>
  <inkml:trace contextRef="#ctx0" brushRef="#br0" timeOffset="257785.7101">22027 7342 0,'0'0'16,"0"-25"-1,24 25-15,-24-49 0,25 49 16,25-50-16,-50 25 15,25 25-15,-1-24 0,-24-1 0,25 0 16,-25 0-16,-25 25 31,1 0-31,24 25 0,-25-25 16,25 25-16,-25-25 0,25 25 16,0-1-16,0 1 15,25-25-15,0 0 16,-1 0-16,1 0 0,0 0 15,25-25-15,-26 25 0,-24-24 16,25 24-16,-25-25 0,-25 25 31,25 25-15,0-1-16,0 1 16,0 0-1,25-25-15,0 0 16,0 0-16,0 0 15,-1 0-15,1-25 16,0 25-16,0 0 0,0 0 0,-1 0 16,1 0-1,0-25 1,0 25 0,0-24-16,-1 24 0,1-25 15,-25 0-15,25 0 0,25-24 16,-25 24-16,-1 0 0,1-25 0,0 26 15,-25-1-15,25 0 0,0 0 16,-50 50 0,25 25-1,-25-26-15,25 26 0,-25-25 0,0 24 16,1 26-16,24-26 0,0 1 16,-25 0-16,25-26 0,0 51 15,0-50-15,0-1 0,25-24 16,-25 25-16</inkml:trace>
  <inkml:trace contextRef="#ctx0" brushRef="#br0" timeOffset="257927.3449">22746 7169 0,'25'0'16,"0"0"-16,-1 24 0,1-24 15,50 25-15,-26-25 0,1 0 16,-1 0-16,-24 0 0,25 0 15</inkml:trace>
  <inkml:trace contextRef="#ctx0" brushRef="#br0" timeOffset="267441.9521">16694 9178 0,'0'-25'0,"24"-25"16,-24 26-16,0-1 15,0 0-15,-24 0 0,-1-49 16,0 49-16,0-25 0,0 25 0,-24-24 16,-50-26-16,49 51 0,-25-26 15,1 25-15,0 0 16,-1 1-16,-98-26 0,73 50 0,1 0 16,0 0-16,-25 0 15,25 25-15,-125 49 0,125-24 0,-25-1 16,25 26-16,-25-1 0,-74 75 15,98-50-15,1 1 0,25-1 16,-1 0-16,-24 25 0,-25 149 16,74-149-16,1 25 0,-1-25 15,25 0-15,-24 25 0,24 99 16,25-124-16,0 0 0,0 0 0,0-25 16,50 149-16,-26-124 15,26-25-15,-25 25 0,24-25 0,26 1 16,49 98-16,-25-123 15,0-1-15,25 0 0,0 1 0,0-26 16,174 51-16,-124-51 0,-26 1 16,26-1-16,0 1 0,148 24 15,-173-49-15,0 0 0,25-25 16,-1 25-16,-24-25 0,149 0 16,-125 0-16,-24-25 0,0 25 15,25-50-15,98-24 0,-123 24 0,0 1 16,-25-26-16,0 1 0,0-25 15,75-100-15,-100 100 0,-25-50 16,1 25-16,-26-25 0,26-173 16,-51 148-16,-24 1 0,0-1 15,-24 0-15,-1 1 0,-99-174 16,49 148-16,-24 25 0,0 1 16,-25-1-16,-50 1 0,-148-125 15,123 174-15,1 0 0,0 25 16,-26-1-16,-197 1 0,197 74 15,1 1-15,0 24 0,0 0 16,24 24-16</inkml:trace>
  <inkml:trace contextRef="#ctx0" brushRef="#br0" timeOffset="268870.5548">24978 13146 0,'0'0'0,"-74"-124"0,49 75 16,-25-1-16,-74-49 0,50 49 16,-25 1-16,0-1 0,-1 1 0,-24-1 15,-148 0-15,123 26 0,0 24 16,-25 0-16,25 24 0,-148 51 16,148-1-16,0 1 0,25-1 15,0 50-15,0-25 0,-50 174 16,125-149-16,-26 25 0,51 0 0,-1 0 15,25 123-15,25-148 16,24 25-16,-24-25 0,49 25 16,-24-25-16,99 124 0,-50-149 15,0 1-15,-24-1 0,24-25 16,25-24-16,74 24 0,-74-74 0,0 0 16,0 0-16,0-24 0,124-76 15,-123 51-15,-26-26 0,149-98 16,-149 49-16,99-100 15,-98 100-15,-26 0 0,-24 0 16,-1-25-16,-24 1 0,-25-150 16,-25 149-16,-24 0 0,-1 1 0,-148-249 15,123 297 1,1 1-16,-50-50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09T05:56:36.007"/>
    </inkml:context>
    <inkml:brush xml:id="br0">
      <inkml:brushProperty name="width" value="0.05292" units="cm"/>
      <inkml:brushProperty name="height" value="0.05292" units="cm"/>
      <inkml:brushProperty name="color" value="#FF0000"/>
    </inkml:brush>
  </inkml:definitions>
  <inkml:trace contextRef="#ctx0" brushRef="#br0">5953 8533 0,'-25'0'16,"25"-25"-16,-24 25 0,24-25 15,-25 25-15,-25-25 0,25 25 16,0-24-16,1-1 0,-1 25 15,-50-25-15,51 0 0,-26 25 16,25-25-16,-24 25 0,-1 0 0,-24-24 16,24 24-16,0 0 0,1 0 15,24 0-15,-25 24 0,-24 1 16,24 0-16,26 0 0,-26 0 16,0 24-16,1 26 0,-1-51 15,25 26-15,0 0 0,1-1 16,-1 26-16,0 24 0,0-50 15,25 1-15,0 25 0,0-26 16,0 1-16,25 49 0,25-74 16,-26 24-16,1 1 0,0-25 15,74 49-15,-49-49 0,0 0 16,-1 0-16,26-1 0,-26-24 0,75 0 16,-49 0-16,-1-24 0,-24 24 15,24-25-15,50-50 0,-74 26 16,-1-1-16,1 25 0,0-24 15,-1-26-15,1-24 0,-25 50 16,-1-1-16,1-25 0,-25 26 0,0-1 16,-25-74-16,1 75 15,-1-26-15,-25 26 0,25-1 16,-74-49-16,74 49 0,-24 25 16,-1-24-16,25 24 0,-24 0 15,-26 0-15,26 1 0,24 24 0,-25 0 16,1 24-16,-1 1 0,-24 25 15,24-1-15,25-24 16,-24 0-16,24 25 0,-25-1 0,25 1 16,25-25-16,-24-1 15,24 1-15,0 0 0,0 25 0,24-26 16,1 1-16,0-25 0,0 0 16,24 0-16</inkml:trace>
  <inkml:trace contextRef="#ctx0" brushRef="#br0" timeOffset="1517.8771">25400 6871 0,'0'25'31,"-25"-25"-31,25 25 0,-25-25 15,25 24-15,-24-24 16,24 25 0,0-50 15,24 25-15,-24-24-16,25 24 15,0 0-15,0-25 0,0 25 16,-1-25-16,1 25 15,-50 25 1,1-25-16,-26 25 16,25-1-16,-24 1 0,24-25 15,-25 25-15,1 0 0,24-25 16,0 25-16,50-25 31,0-25-31,-1 25 16,1-25-16,25-25 0,-25 50 0,-1-24 15,1-1-15,0 25 0,-25-25 16,25 25-16,-25-25 16,0 50-1,-25-25 1,25 25-16,-25 0 0,25-1 16,0 1-16,0 0 15,0 0-15,25-25 16,0 0-16,0 0 15,24 0-15,-24 0 16,-50 25 15,-24-1-15,49 1-16,-25-25 16,0 25-16,0 0 15,-24-25-15,24 25 0</inkml:trace>
  <inkml:trace contextRef="#ctx0" brushRef="#br0" timeOffset="63744.346">16520 12179 0,'0'-25'0,"-25"0"15,25 1 1,-25 24 31,25 24-32,-24-24-15,24 25 16,-25 0-16,25 0 16,-25 0-1,25 0-15,0-1 16,0 1-16,0 0 0,0 0 16,25-25-16,-25 25 15,25-25-15,-1 0 0,1 0 16,0 0-1,-25-25-15,25 25 0,0-50 16,-25 25-16,0 1 16,0-1-16,0 0 15,-25 25-15,25-25 16,-25 25-16,0 0 16,25 25-1,-25 0-15,25 0 16,0-1-1,0 1-15,25-25 16,0 25-16,0 0 16,-25 0-1,0-1-15,0 1 16,0 0-16,0 0 0,0 0 16,0-1-16,0 1 15,0 0-15,-25 0 0,25 0 16,0-50 15,25 25-31,-25-25 16,0 0-16,25 0 15,-25 1-15,24 24 16,-24-25-16,25 25 16,-25-25-1,25 25-15,0 0 16,-25-25-16,25 25 15,-50 0 32,0 0-47,0 25 16,0-25-16,1 0 0,-1 25 16,0 0-16,0-1 0,0-24 15,1 50-15,-1-50 0,0 25 16,25 0-16,-25-25 15,25 24-15,25-48 32,0 24-32,-25-25 0,25 25 0,-1-25 15,-24 0-15,50 0 0,-50 1 16,25 24-16,0 0 16,-25 24-1,24-24-15,-24 25 0,0 0 0,25 0 16,-25 0-16,0-1 15,25 1-15,0-25 16,0 0 0,-1-25-1,-24 1-15,0-1 16,-24 0-16,-1 25 16,0 0-16,0 0 15,0 0-15,1 0 16,-1 0-16,25 25 0,-25-25 15,0 49-15,25-24 16,-25 0-16,25 0 16,-24 0-16,24-1 15,24-48 1</inkml:trace>
  <inkml:trace contextRef="#ctx0" brushRef="#br0" timeOffset="67733.2666">16694 14163 0,'0'0'0,"24"0"94,-24-24-78,25 24-16,0 0 15,0-25 1,24 0-16,-24 25 16,-25-25-16,25 25 0,0-25 0,0 25 15,24-24-15,-24 24 0,0-25 16,0 25-16,-1-25 15,26 0-15,-25 25 0,0-25 0,-1 1 16,1 24-16,0-25 16,0 0-16,0 25 0,-25-25 15,24 25-15,1-25 0,0 1 16,0 24-16,-25-25 0,25 25 0,-25-25 16,49 0-16,-24 0 15,-25 1-15,25 24 0,0-25 16,0-25-16,-1 50 0,1-25 15,-25 1-15,25 24 0,-25-25 0,25 0 16,0 0-16,-1 0 16,-24 1-16,25-1 0,-25 0 15,25 0-15,0 0 16,-25 1-16,25-26 16,-1 25-16,1 0 0,-25 0 15,0 1-15,25 24 0,-25-25 16,0 0-16,0 0 15,25 25-15,-25-25 0,25 1 16,-25-1-16,0 0 0,24 25 16,-24-25-16,0 0 0,25 1 0,-25-1 15,0 0-15,25 0 16,-25 0-16,0 1 0,0-1 16,25 0-16,-25 0 15,0 0-15,0 1 16,0-1-16,0 0 0,0 0 15,0 0-15,0 1 0,0-1 16,0 0-16,0-25 0,0 26 16,0-1-1,0 0-15,0 0 0,0 0 16,0 1-16,0-1 0,0 0 16,0-25-16,0 25 0,0 1 15,0-1-15,0-25 16,0 25-16,0-49 15,0 49-15,0 0 0,0 1 16,0-1-16,-25-25 16,25 1-16,-25 24 0,25 0 0,-25 0 15,25-24-15,-24-1 0,24 25 16,0 0-16,0 1 0,-25-1 16,25-25-16,0 25 0,0 1 15,0-1-15,-25 0 16,25 0-16,-25 25 0,25-25 15,-25 1-15,1-1 16,-1 0 0,25 0-16,-25 25 15,25-25-15,-25 0 16,0 25 15,25-24 16,0-1 281,25 25-312,-50 0 281,25 25-282,-24-1 1,-1-24 0,25 25-16,-25 0 15,0-25-15,25 25 16,0-50 15,0 0-15,0 0-1,0 1 1,25-1 0,-25 0-16,25 25 0,-25-25 15,25 25 1,-1 0 31,-24 25-47,25-25 15,0 0-15,0 25 16,0-25-16,-1 0 16,1 0-1,-25-25 48,-25 25-63,25-25 15,-24 25 1</inkml:trace>
  <inkml:trace contextRef="#ctx0" brushRef="#br0" timeOffset="84240.4365">16942 8607 0,'0'-25'0,"-25"25"15,0 0 48,25 25-47,-25-25-16,0 0 15,25 50-15,-24-50 16,24 25-16,-25-1 0,25 1 15,0 0-15,0 0 16,0 0 0,25-1-16,-25 1 15,24 0-15,1-25 16,0 0-16,25 25 0,-26-25 16,1 0-16,0 0 15,0-25-15,0 0 0,-1 25 16,1-25-16,-25 1 0,25-1 15,0 0-15,-25 0 16,0 0-16,0 1 0,25-1 16,-25 0-16,0 0 0,-25 0 15,0 25 1,25-24-16,-25 24 16,-24 0-16,24 0 15,0 0-15,0 0 16,0 0-16,1 24 0,24 1 31,0 0-15,0 0-1,0 0-15,24-25 16,1 24-16</inkml:trace>
  <inkml:trace contextRef="#ctx0" brushRef="#br0" timeOffset="84720.1735">17066 8756 0,'24'25'15,"-48"-50"-15,48 75 0,-24-26 16,0 1-16,0 0 16,0 0-16,0 0 15,0-1-15,-24-24 0,24 50 16,0-25-16,-25 0 16,25 0-16,25-25 31,-25-25-16,24 25-15,1-25 16,0 0-16,0 0 16,0 0-16,-1 25 15,-24-24-15,25 24 0,-25-25 16,25 25 0,0 0-1,0 0 1,-25-25-1,-25 25 1,-25 0 0,25 25-1,1 0-15,-1-25 0,0 24 16,0-24-16,0 0 0,25 25 16,-49-25-16,24 25 0,0 0 15,0-25 1,25 25-16,25-50 47,0 25-47,0-25 15,0 25-15</inkml:trace>
  <inkml:trace contextRef="#ctx0" brushRef="#br0" timeOffset="84855.8157">17115 8979 0,'0'0'0,"25"0"16,-25 25-1,25 0-15,0 0 16,-1 0-16,26-1 15,-25-24-15,0 25 16,-1-25-16,1 0 0,-25-25 31,-25 1-15</inkml:trace>
  <inkml:trace contextRef="#ctx0" brushRef="#br0" timeOffset="84988.4663">17115 9029 0,'-25'25'0,"25"0"31,-24-25-15,24 24-16,0 1 15,-25 0 1</inkml:trace>
  <inkml:trace contextRef="#ctx0" brushRef="#br0" timeOffset="85573.0472">16793 9178 0,'-25'0'31,"50"0"0,0 0-31,-1 0 16</inkml:trace>
  <inkml:trace contextRef="#ctx0" brushRef="#br0" timeOffset="86798.8603">17214 9327 0,'0'24'47,"25"-24"-47,-25 25 0,25 0 16,-25 0-16,25-25 0,-25 49 15,25-49-15,-25 25 0,24 0 16,1 0-16,0 24 15,0-24-15,0 0 0,-25 0 16,24 0-16,51 24 0,-50-24 16,0 0-16,24 0 0,-24-1 15,0 26-15,49 24 0,-24-49 16,-25 0-16,-1 25 0,26-1 16,0 26-16,-26-26 0,1 1 15,0 0-15,0-1 0,0 1 16,24 49-16,-24-49 0,-25-1 0,25 1 15,-25-1-15,0 51 0,0-51 16,0 1-16,0-1 0,0-24 16,0 25-16,-25 49 0,0-49 15,25-1-15,-25-24 0,1 25 16,24 24-16,-25-24 0,25-25 0,-25 24 16,25-24-16,-25 25 0,-24 24 15,24-49-15,0 24 16,0 1-16,0-25 0,-24 49 15,24-24-15,-25-25 0,26 24 16,-1 1-16,0-25 0,-49 49 0,49-24 16,-25-25-16,-24 74 15,49-74-15,0-1 0,0 1 16,-24 50-16,24-51 0,-25 1 16,25 0-16,1 25 0,-26-1 15,0-24-15,26 0 0,-1 0 16,0-1-16,0 1 0,-24 25 0,24-50 15,0 25-15,0-1 0,0 1 16,-49 0-16,49 0 0,0 0 16,1-1-16,-26 1 15,-24 74-15,-1-24 16,26-25-16,24-26 16,25 1-16,-25 0 0,0 25 15,0-26-15,25 1 16,0-50 15,25 25-31,0-24 0,-25-1 0,25 0 16,0 0-16,-25 0 15,24 25-15,1-24 0,-25-1 16,0 0-16,0 0 16,0 0-1,-25 25 16,25 25-15,-24-25-16,24 25 0,-25 0 16,25 0-16,-25-25 0,25 24 15,0 1-15,-25 25 0,25-25 16,0-1-16,0 1 16,0 0-16,0 0 15,25-25 1,0 0-16,0-25 15,-1 25-15,26-25 16,-25 0-16,0 1 0,-1-1 0,1 0 16,0 0-16,0 25 15,0 0-15,-1 0 16,1 0 15,0 0-15,0-25-16,0 1 15</inkml:trace>
  <inkml:trace contextRef="#ctx0" brushRef="#br0" timeOffset="88878.0122">16173 8880 0,'-25'0'31,"0"0"-15,0 0 31,0 0-32,1-25-15,-1 25 16,0 0-16,0 0 15,0 0-15,-24-25 0,24 25 16,0-24-16,0 24 0,1 0 16,-1-25-16,-25 25 0,25-25 15,-24 25-15,24 0 0,0-25 16,-49 25-16,49 0 0,0-25 16,-24 25-16,24 0 0,-25 0 15,-24-24-15,24 24 0,0 0 0,1 0 16,-1-25-16,-24 25 15,24-25-15,1 25 0,-1 0 16,0-25-16,1 25 0,-26-25 0,26 1 16,-1 24-16,1-25 0,-1 25 15,-74-25-15,74 0 0,-24 25 16,24-25-16,-24 1 0,-1-1 16,-49 0-16,50 0 0,0 0 15,-26 1-15,26-1 0,-75-25 16,50 25-16,25 1 0,-26-1 15,26 0-15,-25 0 0,-75-24 0,100 24 16,-26-25-16,1 25 0,0 0 16,-75-24-16,75 24 0,0 0 15,0-24-15,-1 24 0,26 0 16,-124-25-16,98 26 0,26-1 16,-25 0-16,0-25 0,-75 1 15,99 24-15,1 0 0,-25 0 16,24-24-16,1 24 0,-100-25 15,100 26-15,0-1 0,-1-25 16,-24 25-16,-50-24 0,75 24 16,-1 0-16,1 0 0,24-24 0,-24 24 15,-75-25-15,99 26 0,-24-1 16,24 25-16,-24-25 0,-25-25 16,49 25-16,1 1 0,-1 24 15,0-25-15,1 0 0,-26 0 16,50 25-16,-24-25 0,24 1 0,0 24 15,-24-25-15,24 0 0,0 0 16,0 25 0,0-25-16,1 25 31,-1 0 0,25 25-31,-25-25 16,0 0-1,25 25 1,-25-25-16,-24 0 16,24 0-1,0 0-15,0 0 16,1 25-16,-1-25 16,0 0-16,-25 0 15,26 0-15,-1 0 16,25 25-16,-25-25 15,0 0 1,25-25-16,-25 25 16,1 0-16,-1 0 15,0 0 1,25-25-16,0 0 16,25 25-1,-25-25-15,25 25 16,-1 0-16,1-24 15,0 24 1,0 0-16,-25 24 16,25 1-16,-1 0 15,-24 0-15,0 0 16,25-25-16,-25 24 16,-25-48 30,25-1-46,-24 0 16,24-25-16,0 26 16,-25-1-16,25 0 15,0 0-15,0 0 0,0 1 32,25 24-1,-25 24-31,24 1 15,1 0-15,0 0 16,0-25-16,0 0 0,-1 0 16,51 25-16,-50-25 0,24 0 15,-24 0-15,25-25 0,-26 25 16,51-25-16,-50 0 0,-1 0 16</inkml:trace>
  <inkml:trace contextRef="#ctx0" brushRef="#br0" timeOffset="95124.7314">16272 13990 0,'0'-25'156,"0"0"-140,0 0-1,0 1-15,0-1 16,0 0 0,0 0 15,0 0 0,-25 25 63</inkml:trace>
  <inkml:trace contextRef="#ctx0" brushRef="#br0" timeOffset="96176.7776">16098 14039 0,'0'25'31,"0"-50"47,0 1-62,25-1-1,-25 0 1,0 0 0,25 0-16,-25 1 15,0-1-15,0 0 16,0 0 0,0 0-1,0 1 1,0-1-1,0 0 17,0 0 77,0 0-93,0 1-1,-25 48 48,0-24-48,25 25 1,0 0-16,-25 0 16,25 0-1,-24-25 17,24-25-32,0 0 15,0 0 1,0 0-16,24 1 15,1 24 1,-25-25-16,25 25 0,0 0 16,0 25-1,-25-1 1,0 1 0,24-25-16,-24-25 31</inkml:trace>
  <inkml:trace contextRef="#ctx0" brushRef="#br0" timeOffset="97037.9675">16197 13519 0,'0'-25'16,"0"0"-1,0-25 1,0 26-16,0-26 0,0 25 15,0 0-15,0 1 0,0-1 16,0 0-16,0-50 0,0 51 16,0-1-16,0 0 0,0 0 15,0-49-15,0 49 0,0-25 16,0 26-16,-24-1 0,24 0 16,0 0-1,0 0-15,0 1 16,0-1-16,0 0 15,0 0-15,0 0 0,0 1 16,0-1-16,0 0 0,0 0 16,0 0-16,0 1 15,0-1 1,0 0 0,24 25-16,-24-25 78,-24 25-47,24 25-15,-25 0-1,0 0 1,0-1-1,0-24 1,25 25-16,0-50 47,0 1-47,0-1 0,0 0 16,25 0-16,0 0 0,0 1 15,0-1-15,-1 0 16,1 0-16,0 25 15,-25-25-15,25 25 16,-25 25 0,0 0-16,25-25 15,-25 25-15,24-25 0,1 0 32,-25-25-17,25 0-15,-25-24 16,0 24-16</inkml:trace>
  <inkml:trace contextRef="#ctx0" brushRef="#br0" timeOffset="97717.6568">16396 12030 0,'0'-25'0,"0"50"16,0-74-16,0-1 0,25 0 0,-25 26 15,0-1-15,0 0 16,25 25 0,-25-25-1,24 25 1,-24-25 46,0 1-62,0-1 16,25 0-16,0-25 0,-25 26 16,0-1-16,0 0 0,0 0 15,0-24-15,25-1 0,-25 25 16,0 0-16,0 1 0,0-1 15,25-25-15,-25 25 0,0 1 16,24 24-16,-24-25 0,25 0 16,-25 0-16,25 25 15,-25 25 32,0 0-31,0 0-1,-25-25-15,25 24 0,0 1 0,0-74 32,25 24-17,-25 0-15,25-25 16,-25 25-16,0 1 0,25-1 16,-25-25-16,0 25 15,24-49-15,-24 49 0,0 0 16,0-24-16,0 24 0,25 0 0,-25-24 15,0 24-15,25 0 0,-25 0 16,0 0 0,0 50 15,-25 0-15,0-25-1,25 25 1,-24-25-16,24 25 15,-25-25 1,25-25-16,0-25 16,0 25-16,25 1 0,-1-26 15</inkml:trace>
  <inkml:trace contextRef="#ctx0" brushRef="#br0" timeOffset="97918.3085">16768 10443 0,'0'0'0,"25"-50"0,-25 25 16,0 1-1,-25 24 1,0 0-1,50-25 32,0 25-47,0-25 16,-1 0 0,1 25-1,0 0 1,0-25-16</inkml:trace>
  <inkml:trace contextRef="#ctx0" brushRef="#br0" timeOffset="98679.4187">17190 11038 0,'0'0'0,"-25"0"15,0 0-15,0 0 0,0-25 16,-24 25-16,24 0 16,50-25 15,0 1-15,24 24-16,1-50 0,-1 50 0,1-25 15,0 0-15,24 1 0,0-1 16,100-50-16,-75 51 0,1-1 15,24-25-15,248-49 16,-248 74-16,25 0 0,74-49 16,-99 49-16,-25 0 0,0 1 15,-24-1-15,-1 25 0,50-50 0,-74 25 16,-1 25-16,-24-24 0,0-1 16,-50 0-1,0 25 1,0 0-16,1 0 15</inkml:trace>
  <inkml:trace contextRef="#ctx0" brushRef="#br0" timeOffset="99173.1212">19993 10071 0,'24'0'0,"-48"0"0,48-25 15,-24 0-15,0 0 16,0 0-16,0 1 16,-24-1-1,-1 25-15,0 0 16,0 25-16,0-1 15,1 1-15,-1-25 0,0 25 0,0 0 16,0 0-16,1 0 0,24-1 16,0 1-1,24-25-15,1 0 16,0-25-16,0 25 16,24-49-16,-24 24 0,0 25 15,-25-25-15,25 0 0,24 0 16,-24 25-1,-25 25 1,0 0-16,0 0 16,0 0-16,-25 0 0,25-1 0,0 1 15,0 0-15,0 0 16,25-25-16,0 0 0,0 0 16,-25-25-1,49-25-15,-24 1 16,0 24-16,0 0 0,0 0 15</inkml:trace>
  <inkml:trace contextRef="#ctx0" brushRef="#br0" timeOffset="99520.7001">20439 9723 0,'0'0'0,"25"0"0,-25-24 15,25 24-15,-25 24 32,-25-24-32,25 25 0,-25 25 0,0-25 15,25-1-15,0 1 0,0 0 16,-25 0-16,25 24 0,0-24 15,0 0-15,0 0 16,25-25 0,0 0-16,0-25 15,24 0-15,-24 0 0,0 1 16,0-26-16,0 25 0,-1 0 16,1-49-16,0 49 0,0 0 15,-25 1-15,25-1 0,0 0 16,-25 50-1,-25 24-15,25 1 16,0-25-16,-25 0 0,25 24 16,0-24-16,0 49 15,0-49-15,0 0 0,0 0 16,0 0-16,0 0 0,0-1 16,-25-24-16,0 0 15,-24-24-15</inkml:trace>
  <inkml:trace contextRef="#ctx0" brushRef="#br0" timeOffset="99660.6793">20315 9897 0,'0'0'0,"25"0"15,0 0 1,-1 0-16,26 0 0,-25 0 16,24 0-16,26 0 0,-50 0 15,24 0-15,-24 0 0,0 25 16,25-25-16</inkml:trace>
  <inkml:trace contextRef="#ctx0" brushRef="#br0" timeOffset="100165.3521">20811 9971 0,'0'25'0,"0"-50"16,25 1 0,-25-1-16,0 0 15,25 25-15,0-50 0,-25 26 16,-25 24 15,0 0-31,25 24 0,-25-24 16,0 25-16,25 0 15,0 0-15,0 0 16,25-25 0,-25 24-16,25-24 0,0 0 15,0 0-15,-1-24 0,1 24 0,-25-25 16,25 25-16,-25-25 0,25 0 15,0 25 1,-50 0 15,25 25-31,-25 0 16,25 0 0,25-25-16,0 0 15,-1 0-15,1-25 16,0 0-16,0 25 15,-25-25 1,25 25-16,-25 25 16,0 0-1,24-25 1,1 25-16,0-25 16,0 0-16,0 0 15,24 0-15,-24 0 16,0 0-16,0-25 0</inkml:trace>
  <inkml:trace contextRef="#ctx0" brushRef="#br0" timeOffset="211843.1029">14287 3497 0,'0'0'16,"25"0"-16,-25 25 31,0 0-15,0 0-16,0 0 0,0 49 15,0-49-15,0 0 0,0 49 16,0-49-16,0 0 0,0 0 16,0 24-16,-25 26 0,25-51 15,0 26-15,-24-25 0,24 24 16,-25 1-16,25 24 0,0-24 16,0 99-1,-25-100-15,25 75 0,0-74 0,0 0 16,0 24-16,0-24 15,0 74-15,0-75 0,0 1 0,-25 0 16,25 24-16,0 25 16,0-24-16,0-26 0,-25 26 0,25-26 15,-24 26-15,-1 49 0,25-75 16,-25 26-16,0-26 0,0 26 16,-24 49-16,24-75 0,0 26 15,0-26-15,1 26 0,-1-26 16,-50 75-16,51-74 0,-1 0 0,0 24 15,-25-24-15,26-1 0,-51 75 16,50-74-16,-24 0 0,-1-1 16,1 26-16,-26 24 0,26-50 15,-1 26-15,0-26 0,1 1 16,-26 49-16,26-49 0,-1-1 16,0 26-16,1-26 0,-1 1 15,-74 49-15,75-24 0,-1-26 16,0 1-16,-24 0 0,-50 74 15,74-75-15,-24 1 0,-1-1 16,26 1-16,-26 0 0,-73 49 0,73-25 16,1-24-16,-1-1 0,1 1 15,-75 24-15,75-24 16,-1 0-16,1-1 0,-1-24 0,1 25 16,-75 24-16,75-24 0,-25-1 15,24 1-15,1-25 0,-100 74 16,75-49-16,25-26 0,-26 26 15,1 0-15,25-26 0,-125 51 16,100-26-16,25-24 0,-26 25 16,1-25-16,-99 49 0,99-49 15,-1 25-15,1-26 0,0 26 16,-25-25-16,-99 49 0,123-49 0,-24 25 16,0-26-16,25 26 0,-149 0 15,124-1-15,25-24 0,-25 0 16,0 0-16,25-1 0,-125 26 15,125-25-15,25 0 0,-26-1 16,26-24-16,0 25 0,-75 0 16,99 0-16,-24-25 0</inkml:trace>
  <inkml:trace contextRef="#ctx0" brushRef="#br0" timeOffset="213974.8875">14585 3324 0,'0'0'0,"-25"0"0,1 0 16,-1 25-16,25-1 15,-25-24-15,25 25 16,0 0-16,-25-25 15,25 25-15,0 0 16,0-1 0,0 1-16,0 0 0,0 0 15,0 0-15,0-1 16,-25 1-16,25 25 0,0-25 0,0 24 16,0 1-16,0-25 15,0 0-15,0 24 0,25 50 16,-25-49-16,25 24 15,-25-49-15,0 25 0,0-25 0,25 24 16,-25-24-16,25 74 0,-25-74 16,24 25-16,-24-1 0,25 1 15,0 49-15,-25-74 0,25 24 16,-25 1-16,25 0 0,-25-1 16,49 51-16,-24-51 0,0 1 0,0-1 15,-1 26-15,1-26 0,25 51 16,-25-26-16,-1-24 15,26 24-15,-25-24 0,49 74 16,-49-50-16,25-24 0,-26-1 0,26 26 16,-25-26-16,49 75 0,-24-49 15,0-26-15,-26 26 0,26-26 16,49 100-16,-49-99 0,-25 24 16,24-24-16,1 24 0,-1-24 15,75 99-15,-74-100 0,0 26 16,-1-26-16,1 26 0,74 24 15,-75-25-15,1-24 0,25 0 0,-26-1 16,75 50-16,-74-49 16,24 24-16,-24-24 0,24 0 15,1-1-15,49 75 0,-75-74 16,1 0-16,24-1 0,-24 1 0,74 49 16,-75-49-16,26-1 0,-1 1 15,-24-1-15,24 1 0,75 49 16,-74-49-16,-1-1 0,0-24 15,1 25-15,74 24 0,-75-24 16,0-25-16,1 24 0,-1-24 16,1 25-16,74 24 0,-100-49 0,26 25 15,-1-26-15,0 26 0,75 0 16,-99-1-16,24-24 16,1 25-16,-1-26 0,1 1 15,49 50-15,-50-51 0,0 1 0,1 0 16,-26 0-16,100 24 0,-74 1 15,-1-50-15,25 50 0,-24-26 16,-1 1-16,100 0 0,-100 0 16,25 0-16,-24 24 0,24-24 15,50 25-15,-75-25 0,25-1 16,-24 1-16,-1 0 0,100 0 16,-25 24-16,-75-24 0,100 25 15,-100-25-15,1-25 16,-1 24-16,0 1 0,75 25 15,-74-50-15,-1 25 0,1-1 0,24-24 16,-25 25-16,75 0 0,-75-25 16,26 25-16,-26-25 0,0 0 15,100 25-15,-100-25 0,1 0 16,-1 0-16,26 0 0,-26 0 16,75 0-16,-50 0 0,-25 0 15,1-25-15,-1 25 16,149-25-16,-123 25 0,49-25 0,-75 25 15,0-25-15,1 25 16,-1-24-16,25 24 0,75-25 0,-100 0 16,1 25-16,24-25 15,-25 0-15,1 25 0,99-49 0,-100 49 16,25-25-16,-24 0 0,24 0 16,74-24-16,-73 24 0,-26 0 15,25 0-15,-24 1 0,24-1 16,75-25-16,-75 25 0,-25 1 15,1-1-15,-1 0 0,0 0 16,50-25-16,-74 26 0,0-1 0,-1 25 16,1-25-16,-1-25 0,-24 50 15</inkml:trace>
  <inkml:trace contextRef="#ctx0" brushRef="#br0" timeOffset="216133.7802">9525 15280 0,'-25'0'16,"25"-25"-1,0 0-15,0 0 16,0 0-16,0 1 16,0-1-16,25 25 15,-25-50-15,0 25 0,25 1 16,-25-26-16,25 25 0,-1-24 15,1-26-15,0 26 16,0-1-16,0-24 0,24 24 0,-24 0 16,25-74-16,-1 50 0,-24 24 15,25-24-15,-26 24 0,51-74 16,-50 75-16,0-26 0,-1 26 16,1-1-16,0-24 0,25-26 15,-26 26-15,1 0 0,25-1 16,-25 1-16,49-50 0,-49 49 0,24 1 15,-24-1-15,25 1 0,-25 0 16,49-50-16,-49 49 0,24 1 16,-24-1-16,25 1 0,-25 0 15,74-75-15,-74 74 0,24 1 16,1-1-16,-1 1 0,51-100 16,-51 100-16,26 0 0,-26-1 15,1 1-15,0-1 0,74-98 16,-75 98-16,1 1 0,24-25 15,-24 24-15,-1 1 0,75-75 16,-24 25-16,24-25 0,-75 100 16,1-26-16,0 1 15,-1-1-15,75-49 0,-49 50 16,-1-1-16,0 1 0,26 0 0,-26-1 16,75-74-16,-50 75 15,-24 0-15,-1-1 0,25 26 0,50-75 16,-75 49-16,1 25 0,24-24 15,-25 24-15,1-24 0,98-50 16,-73 74-16,-26-24 0,25 24 16,1 1-16,-1-26 0,99-24 15,-74 50-15,-25-1 0,1 0 16,-1 1-16,75-26 0,-75 26 0,0-1 16,-25 25-16,26-24 0,-1 24 15,99-50-15,-99 26 0,1 24 16,-1 0-16,0 0 0,0-24 15,125-1-15,-125 25 0,0 1 16,0-1-16,0 25 0,75-50 16,-75 25-16,1 1 0,-26 24 15,25-25-15,0 0 0,100 0 16,-100 0-16,0 25 0,0-24 16,1 24-16,98-25 0,-123 0 15,24 25-15,0 0 0,-25-25 0,26 25 16,73-25-16,-98 25 15,24 0-15,0-24 0,-24 24 0,24 0 16,99-25-16,-99 25 0,1 0 16,-1 0-16,0 0 0,99 0 15,26 25-15,-100-25 16,-25 24-16,25-24 0,124 25 0,-124 0 16,0 0-16,25-25 15,-25 25-15,25-1 0,124 26 16,-149-25-16,24 0 0,1 24 15,0-24-15,149 49 0,-149-49 0,-1 25 16,26-25-16,0 24 0,-25 1 16,198 49-16,-174-49 0,26-1 15,-26 1-15,1 24 16,0-24-16,148 99 0,-148-100 0,-25 26 16,24-1-16</inkml:trace>
  <inkml:trace contextRef="#ctx0" brushRef="#br0" timeOffset="219993.9251">6995 4837 0,'0'0'0,"-25"0"0,0 0 15,1 0-15,24 25 16,-25 0-16,-25 24 16,50-24-16,-25 25 15,0-26-15,25 1 0,0 0 16,0 0-16,0 0 0,0-1 15,25-24-15,0 25 16,25-25-16,-25 0 0,-1 0 16,1 0-16,0-25 0,0 25 15,24-24-15,-24-1 0,0 0 16,0 0-16</inkml:trace>
  <inkml:trace contextRef="#ctx0" brushRef="#br0" timeOffset="220325.5869">7243 4762 0,'25'0'16,"-25"75"15,-25-50-15,25 0-16,0-1 16,-25 26-16,25-25 0,0 0 15,0-1-15,0 1 16,25-25-1,0-25 1,0 1-16,-1-1 16,1 25-16,0 0 0,-25-25 15,25 25-15,-25 25 16,0 0 0,0 24-16,0-24 15,0 0-15,0 0 16,0-1-16,0 1 15,25-25-15,24 0 16,-49-25-16</inkml:trace>
  <inkml:trace contextRef="#ctx0" brushRef="#br0" timeOffset="220560.967">7888 4663 0,'0'0'0,"0"-25"0,0 50 31,25 0-31,-25 0 16,0 0-16,0-1 0,0 1 16,-25 25-16,25-25 0,0 24 15,-25-24-15,25 0 0,0 49 16,0-49-16,0 0 0,0 0 15,0 0-15,0-1 0,0 26 0</inkml:trace>
  <inkml:trace contextRef="#ctx0" brushRef="#br0" timeOffset="221926.2731">17462 14734 0,'0'-25'0,"-24"25"16,24-25-16,-25 25 0,0 0 15,0 0 1,0 0-16,25 25 15,-24-25-15,-1 0 16,0 50-16,25-25 0,-25-25 16,25 24-16,0 1 15,-25 25-15,25-25 0,0-1 0,0 1 16,0 0-16,0 0 0,25 0 16,25-1-16,-25-24 15,-1 0-15,1 0 0,50 0 16,-51-24-16,1 24 0,0-25 15</inkml:trace>
  <inkml:trace contextRef="#ctx0" brushRef="#br0" timeOffset="222275.3518">17735 14635 0,'0'0'0,"0"-25"0,0 0 16,0 0-1,0 50 1,0 50-1,0-51-15,-24 1 0,24 0 16,-25 0-16,25 49 0,0-49 16,-25 0-16,25 0 15,0-1-15,0 1 0,25-25 0,0 0 16,-1 0-16,1-25 16,25-24-16,-25 49 15,-25-25-15,24 0 0,1 25 16,0-25-16,-25 50 31,0 0-31,0 0 16,0 0-16,0 24 0,0-24 15,0 0-15,0 0 16,25-25-16,0 0 16,-1 0-16,26-50 15</inkml:trace>
  <inkml:trace contextRef="#ctx0" brushRef="#br0" timeOffset="222458.8683">18455 14585 0,'0'0'0,"0"25"16,-25-25-1,25 25-15,0 0 0,0-1 16,0 26-16,0-25 15,0 24-15,0-24 0,0 0 0,0 0 16,0 0-16,0-1 16,0 26-16</inkml:trace>
  <inkml:trace contextRef="#ctx0" brushRef="#br0" timeOffset="398600.1615">13271 13767 0,'0'0'0,"-25"0"0,0 0 15,50 0 1,0 0 0,24 0-16,1 0 0,-25 0 15,24 0-15,-24 0 0,49 0 16,26 0-16,-26 0 0,0 0 15,1 0-15,-1 0 0,174 24 16,-149-24-16,100 25 16,-100 0-16,25-25 0,-25 25 0,25-25 15,100 49-15,-125-49 16,0 25-16,-24-25 0,24 0 0,-50 25 16,51-25-16,-76 0 15,1 0-15,0 0 0,0-25 16,-25 0-16,0 1 0,-25-1 15,25 0-15,-50 0 16,26 0-16,-1 25 0,0-24 16,0 24-16,-24-25 0</inkml:trace>
  <inkml:trace contextRef="#ctx0" brushRef="#br0" timeOffset="403101.8625">22820 9327 0,'0'-25'0,"25"25"16</inkml:trace>
  <inkml:trace contextRef="#ctx0" brushRef="#br0" timeOffset="403218.9422">22895 9302 0,'25'0'31,"-1"0"-15</inkml:trace>
  <inkml:trace contextRef="#ctx0" brushRef="#br0" timeOffset="403807.7768">22994 9302 0,'0'-25'0,"0"0"46,25 25-30,-50 0 31,25 25-47,-25-25 16,0 25-16,25 0 15,-24-25-15,-1 24 0,0 1 16,0 0-16,0 0 0,1 0 15,-1-1-15,-25 51 0,0-50 0,1-1 16,24 26-16,-25 0 0,1-1 16,-50 50-16,24-49 0,26 0 15,-1-1-15,-24 1 0,-50 74 16,49-74-16,1 24 0,24-24 16,-24 24-16,-1-24 0,-74 74 15,100-75-15,-26 1 0,1 24 16,0-24-16,-1-1 0,-74 75 15,75-74-15,24 0 0,-24 24 16,0-24-16,-75 74 0,74-50 16,26-24-16,-26 24 0,1-24 15,-25 24-15,-25 50 0,24-74 0,26 24 16,0 1-16,-1-26 0,1 26 16,-100 49-16,100-75 15,-1 26-15,1-26 0,-1 1 16,-73 49-16,98-49 0,0-1 0,-24 1 15,24 0-15,1-1 0,-50 26 16,49-26-16,0 1 0,-24-1 16,24-24-16,-49 50 0,25-26 15,24-24-15,0 0 0,1 25 16,-26-1-16,51-24 0,-1 0 16,0 0-16,0-25 0,0 24 0,1 1 15,24 0-15,24-75 31</inkml:trace>
  <inkml:trace contextRef="#ctx0" brushRef="#br0" timeOffset="404128.9241">18256 12948 0,'0'0'0,"0"-25"0,-25 25 15,1 0 1,-1 50-16,0-50 0,25 25 16,-25-1-16,0 1 0,-24 50 15,24-51-15,0 1 16,0 25-16,1-25 0,-1 24 0,-25 26 16,25-50-16,1 24 0,24-24 0,-25 0 15,0 0-15,25-1 16,0 1-16,50-25 15,-26-25 1,26 25-16,-25-24 0,24-26 16,75-24-16,-49 24 0,-1 0 0,25 1 15,174-125-15,-173 100 16,-1-1-16</inkml:trace>
  <inkml:trace contextRef="#ctx0" brushRef="#br0" timeOffset="404748.6911">22275 9475 0,'0'0'0,"24"0"16,-24-24-16,50-1 0,-25 0 15,0 25 1,-1 0-16,26-25 0,0 0 15,-26 25-15,26-24 16,-25 24-16,24 0 0,-24-25 16,0 25-16,50-25 0,-51 25 0,1-25 15,0 25-15,0 0 16,0 0-16,-1 0 16,-24 25-16,25 0 15,-25 0-15,25-1 16,-25 1-16,0 0 0,25 25 15,-25-26-15,0 1 0,25 25 16,-25-25-16,0 24 0,24-24 16,-24 0-16,0 0 15,-49-1-15,24 1 16</inkml:trace>
  <inkml:trace contextRef="#ctx0" brushRef="#br0" timeOffset="406515.1462">24085 9178 0,'-24'0'0,"24"-25"16,-25 25-1,50 0 1,-1 0-1,1 0-15,0 0 0,0 0 16,74 0 0,-74 0-16,0 0 15,24 0-15,-24 0 16,0-25 0</inkml:trace>
  <inkml:trace contextRef="#ctx0" brushRef="#br0" timeOffset="407030.8654">24730 8979 0,'0'0'16,"-25"0"-16,50 0 31,0 0-31,0 0 0,0 0 16,-1 0-16,26 0 15,-25 0-15,-50 0 32,-25 0-17,26 0-15,-1 0 0,0 25 16,0-25-16,0 0 16,25 25-16,0 0 15,0 0-15,25-25 16,0 49-16,0-49 0,-25 25 15,25 0-15,-1 0 16,1-1-16,-25 1 0,0 0 16,0 0-1,-25-25-15,1 0 16,-1 0 0,0 0-16,25-25 15,0 0-15</inkml:trace>
  <inkml:trace contextRef="#ctx0" brushRef="#br0" timeOffset="407378.4439">25053 9079 0,'0'0'0,"25"-25"15,-1 0-15,1 25 0,-25-25 0,25 0 16,-25 0-16,25 25 0,-25-24 16,0-1-1,-25 25-15,0 0 16,-24 25-1,24-1-15,0 1 16,25 0 0,0 0-16,50-25 15,-26 0-15,-24 25 16,25-25-16,0 0 16,0 0-16,0-25 0,-1 25 15,-24 25 16,-24 0-31,24 24 16,-25-24-16,25 0 16,0 0-16,0-1 0,25-24 15,-25 25-15,24-25 16,1 0-16</inkml:trace>
  <inkml:trace contextRef="#ctx0" brushRef="#br0" timeOffset="407807.9424">25574 9153 0,'0'0'0,"24"0"0,-24-25 15,0 0 1,-24 1-16,-1 24 16,25-25-16,-25 25 0,0 0 15,0 25 1,1-1-16,-1 1 15,25 0-15,0 0 16,0 0-16,25-25 16,-25 24-16,24-24 15,1 0-15,0 0 0,-25-24 0,25 24 16,0-25-16,-25 0 0,49-25 16,-24 26-16,-25-1 15,25 0-15,-25 0 16,25 0-16,-25 0 0,0 1 15,0 48 17,-25-24-32,25 50 0,0-25 15,-25 0-15,25 0 0,-25-1 16,25 1-16,0 25 0,0-25 16,0-1-16,0 1 15,25 0-15,25-50 31</inkml:trace>
  <inkml:trace contextRef="#ctx0" brushRef="#br0" timeOffset="408378.2688">25822 9004 0,'0'0'0,"0"-25"16,24 25-16,-24-25 16,0 50-1,0 0 1,0 25-16,-24-25 0,24-1 15,0 1-15,-25 0 16,25 0-16,0 0 0,0-1 0,-25 1 16,25 0-1,0-50 17,0 0-32,0 1 0,0-1 15,0 0-15,25-25 16,-25 26-16,0-1 0,0 0 15,25 25-15,-1-50 0,-24 25 16,25 25 0,0 0-16,-25 25 15,0 0 1,0 0 0,0 0-16,0 0 15,-25-25-15,0 24 16,25 1-16,25-25 31,0 0-15,0 0-16,0 25 15,-25 0 1,-25 0 0,-25-1-1,25-24-15,1 25 16,48-25 15,1 0-15,0 0-16,-25-25 15,25 25 1</inkml:trace>
  <inkml:trace contextRef="#ctx0" brushRef="#br0" timeOffset="408735.3251">26119 9178 0,'0'0'16,"25"-25"-16,-25 50 31,0 0-15,0-1-1,0 1 1,25-25-1,-25-25 1,25 25-16,0-24 16,-1-1-1,1 25-15,0 0 16,0 0-16,-25 25 31,25-25-31,-25 24 16,24-24-1,1 0 1,0 0-16,0 0 16,0 0-16,-25-24 15,24 24-15</inkml:trace>
  <inkml:trace contextRef="#ctx0" brushRef="#br0" timeOffset="410206.8123">17487 9178 0,'-25'0'0,"50"0"109,0 0-93,0 0-16,0 0 15,0 0-15,-1-25 0,1 25 16,25 0-16,-25 0 0,-1 0 16,1 0-16,0 0 0,0 0 15,0-25-15,-1 25 0</inkml:trace>
  <inkml:trace contextRef="#ctx0" brushRef="#br0" timeOffset="410807.2251">18207 8880 0,'-25'0'16,"25"-25"-16,25 25 16,49 0-1,-49 0-15,0 0 0,-1 0 16,26 0-16,-25 0 0,24 0 15,-24 25-15,-25 0 16,0 0 0,-25-25-16,25 24 0,-24 1 15,24 0-15,-25 25 16,0-25-16,25-1 0,0 1 16,0 0-16,0 0 0,0 24 0,0-24 15,0 0-15,0 0 16</inkml:trace>
  <inkml:trace contextRef="#ctx0" brushRef="#br0" timeOffset="410923.9134">18281 9153 0,'0'0'0,"0"-25"0,-25 25 16,25-25-16,50 25 16,-25 0-1,24-24-15,-24 24 16,0 0-16,24 0 0</inkml:trace>
  <inkml:trace contextRef="#ctx0" brushRef="#br0" timeOffset="411908.1351">18678 8905 0,'0'0'0,"25"0"31,24 0-15,-24 0-16,25-25 15,-25 25-15,-1 0 16,-48 0 140,24 25-156,0 0 63,0-1-32,24-24-31,-24-24 94,0-1-63,0 0-31,0 50 47,0 0-32,-24-25-15,24 24 0,-25 1 16,25 0-16,0 0 0,0 0 16,-25 0-16,25-1 15,0 1-15,0 0 0,50 0 16,-1 0-1,-24-25-15,0 0 0,0 0 16,-1 0-16,1 0 0,0-25 16,0 0-16,0 25 15,-25-25-15,24 25 16,-24-25-16,0 1 16,-24-1-16,-1 0 15,0 0 1,25 50 15,0 0-15,0 49-1,0-49-15,0 0 0,0 0 16,0-1-16,0 1 16,25 0-16,0-25 15</inkml:trace>
  <inkml:trace contextRef="#ctx0" brushRef="#br0" timeOffset="413088.3613">19372 9103 0,'0'0'0,"50"-49"15,-50 24-15,25 0 16,-25 0-16,25 25 16,-75 0-1,25 0 1,25 25-16,-49 0 0,24-25 15,25 25-15,-25-25 0,0 25 16,25-1-16,0 1 0,-25 0 16,50-25-1,0 0-15,0 0 16,0 0-16,-1 0 0,26-50 16,-50 26-16,25-1 0,-25 0 15,25 0-15,-1 0 0,1-24 16,0-1-16,-25 25 0,25 25 15,0-25-15,-25 1 0,25 24 16,-25 24 0,0 1-16,-25 0 15,25 0-15,-25 0 0,25-1 16,-25 26-16,0-25 0,25 0 0,0 0 16,0-1-16,0 1 15,0 0 1,25-25-16,0 0 15,-25-25-15,25 25 0,0-49 16,-1 24-16,1 0 0,-25 0 0,25 0 16,0 0-16,0 1 0,-25-1 15,0 50 1,0-1 0,0 1-16,0 0 15,-25 0-15,25 0 0,0 0 0,-25-1 16,25 1-16,0 0 15,0-50 17,25 0-32,-25 1 15,25-26-15,-25 25 16,24 25-16,-24-25 0,25 0 16,-25 1-16,0-1 0,25 25 15,-25-25-15,25 50 47,-25 0-31,0-1-1,25-24-15,-25 25 16,0 0 0,0 0-16,-25-25 15,0 25-15,0 0 16,0-25-16,1 24 15,48-24 17,-24-24-32,25 24 15,0 0-15,0 0 0,0 0 16,-25 24 0,0 1-1,-25-25-15,0 25 16,25 0-1,-25-25-15,25-25 32,25 0-17,0 25-15,0-25 16,-25 1-16,24 24 0,1-25 16,0 25-16,0 0 0,0 0 15,-25-25-15,24 25 16,1 0-16,-25 25 15,25-25-15,-25 25 16,0-1-16,0 1 16,0 0-1,25-25 1,0 0 0,-1-25-16,1 0 15,25 25-15,-25 0 16,-1 0-16,1 0 15,-25 25 1,0 0-16,-25 0 16</inkml:trace>
  <inkml:trace contextRef="#ctx0" brushRef="#br0" timeOffset="413830.5835">16446 9947 0,'24'0'16</inkml:trace>
  <inkml:trace contextRef="#ctx0" brushRef="#br0" timeOffset="422389.9695">15106 13667 0,'0'0'0,"-25"0"0,0-24 0,1-1 16,-1 25-16,0 0 0,25-25 15,-25 25-15,50 0 32,25 0-17,-1 0-15,-24 0 0,25 0 16,24 25-16,50-25 0,-49 0 16,24 0-16,0 0 0,0 0 15,124 25-15,1-1 16,-26-24-16,-99 25 0,1-25 15,-26 0-15,0 25 0,1-25 16,49 0-16,-75 0 0,-24 0 0,0 25 16,-50-25-1,0 0-15,1 0 0,-26 0 16,25-25-16,-74 25 0,25-25 16,24 25-16,-24-25 0,-1 25 15,-74-24-15,50-1 0,0 0 16,0 0-16,-1 25 0,1-25 0,-124-24 15,124 24-15,24 25 0,-24-25 16,25 25-16,-1 0 0,-49-25 16,75 25-16,24 0 0,0 0 15,0 0-15,50 0 16,0 25-16,0-25 0,49 0 16,-24 0-16,98 25 0,-48 0 15,-1-25-15,0 0 0,0 25 16,25-25-16,100 24 0,-100-24 15,0 0-15,-25 0 0,0 25 16,75-25-16,-100 0 0,-24 25 16,-1-25-16,-24 0 0,0 0 0,-25 25 15,-50-25-15,1 0 0,-1 0 16,1 25-16,-125-25 0,100 0 16,-26 0-16,1 0 15,0 0-15,0-25 0,-125 0 0,125 25 16,0 0-16,0-25 0,0 25 15,-50 0-15,99 0 0,0 0 16,26 0-16,-1 25 0,0-25 16,25 25-16,50-25 0,-26 0 15,125 25-15,-99-25 16,24 0-16,1 0 0,74 0 16,-50 0-16,0 0 0,0-25 15,0 25-15,1 0 0,73 0 16,-98 0-16,-1-25 0,-24 25 15,-1 0-15,-24 0 0,-50 25 16,1-25-16,-26 25 0,-24-25 16,-75 24-16,49-24 0,-24 0 15,25 25-15,0-25 0,-25 25 16,-74-25-16,98 0 0,1 0 16,25 0-16,-1 0 0,1 25 15,49-25-15,0 0 0,50 0 16,49 0-16,-24 25 15,0-25-15,24 0 0,1 0 16,24 0-16,74-25 0,-73 25 16,-1-25-16,0 25 15,0-25-15,100 0 0,-125 25 0,-24 0 16,24-24-16,-49 24 0,25 0 16,-50-25-16</inkml:trace>
  <inkml:trace contextRef="#ctx0" brushRef="#br0" timeOffset="423988.1767">16272 10964 0,'0'-25'15,"0"0"-15,0 0 16,-25 0-16,25 1 0,-25-26 16,0 25-16,1 0 0,-1 1 0,0-1 15,0 0-15,-49-25 0,24 50 16,25-24-16,-24-1 16,-26 25-16,-24 0 0,25 0 0,24 0 15,-24 25-15,-1-1 0,1 1 16,-75 50-16,99-26 0,-24 1 15,24 24-15,1-24 0,24 49 16,-49 50-16,49-50 0,0-24 16,25 24-16,0 0 0,0 75 15,25-100-15,0 25 0,24-24 16,-24-26-16,25 26 0,49 24 0,-50-49 16,26-26-16,-1 1 0,-24 0 15,24-25-15,75 25 0,-74-25 16,24 0-16,-25-25 0,1 0 15,73-24-15,-73-1 0,-1 0 16,1 1-16,-26-1 0,1 0 0,49-98 16,-49 73-16,-25 1 15,-1-1-15,1 1 0,0-100 16,-25 100-16,0 0 0,-50-1 16,26 1-16,-1-1 0,-74-49 15,49 75-15,0-1 0,-24 25 16,-1 0-16,-49-24 0,50 24 15,24 25-15,-24 0 0,24 0 16,-24 0-16,0 25 0,24 0 0,25-1 16,0 1-16,1 0 15,-1 0-15,25 24 0</inkml:trace>
  <inkml:trace contextRef="#ctx0" brushRef="#br0" timeOffset="424735.3028">15205 9823 0,'25'0'31,"49"0"-31,-49-25 16,25 25-16,0 0 0,24 0 16,50 0-16,-74 0 0,24 0 15,0 0-15,150 25 16,-150-25-16,0 0 0,-24 0 16,24 0-16,-24 0 0,-25 0 15,-50 0 1,0 0-16,-24 0 15,-1 0-15,0 0 0,-74 0 0,50 0 16,0 0-16,-26 0 0,26 0 16,0 0-16,-75-25 0,74 25 15,1 0-15,24 0 0,1 0 16,-26 0-16,50 0 16,25 25-1,75-25-15,-26 0 0,1 24 0,25-24 16,-26 25-16,50-25 15,50 0-15,-50 0 0,1 0 16,-26 0-16,25 0 0,-24 0 16,98 0-16,-123 0 0,24 0 0,-24 0 15,0 0-15</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09T05:48:20.895"/>
    </inkml:context>
    <inkml:brush xml:id="br0">
      <inkml:brushProperty name="width" value="0.05292" units="cm"/>
      <inkml:brushProperty name="height" value="0.05292" units="cm"/>
      <inkml:brushProperty name="color" value="#FF0000"/>
    </inkml:brush>
  </inkml:definitions>
  <inkml:trace contextRef="#ctx0" brushRef="#br0">12923 5779 0,'0'0'0,"25"-24"16,0 24 0,0 0-16,-25 24 0,24 1 15,26 0-15,-25 0 0,24 0 16,51 24-16,-26-24 0,1 25 16,-1-25-16,25-1 15,199 26-15</inkml:trace>
  <inkml:trace contextRef="#ctx0" brushRef="#br0" timeOffset="505.8167">19794 5804 0,'0'0'0,"-49"50"15,-1-25-15,25 0 0,-24-1 16,-26 51-16,25-26 0,1-24 16,-1 25-16,25-1 0,-24 1 15,-26 0-15,51-1 0</inkml:trace>
  <inkml:trace contextRef="#ctx0" brushRef="#br0" timeOffset="655.416">19224 5978 0,'0'25'16,"0"0"-16,24 24 0,-24-24 15,25 0-15,0 24 0,0-24 16,24 25-16,1 24 0,0-49 15</inkml:trace>
  <inkml:trace contextRef="#ctx0" brushRef="#br0" timeOffset="1174.0274">13767 5904 0,'0'-25'0,"-50"25"16,0 25-16,26-1 0,-26 1 16,0 25-16,1-25 0,-50 74 15,49-50-15,0 1 0,1 0 16,-1-1-16,-24 26 0,49-51 15,25 1-15,-25 0 0,25 0 16,-25-25-16</inkml:trace>
  <inkml:trace contextRef="#ctx0" brushRef="#br0" timeOffset="1291.7104">13146 6052 0,'0'0'0,"0"25"0,25 0 15,-25 25-15,25-26 0,25 100 16,-25-74-16,24 24 0,-24 1 15,25-26-15,-1 26 0</inkml:trace>
  <inkml:trace contextRef="#ctx0" brushRef="#br0" timeOffset="1838.1519">9426 12526 0,'-25'0'16,"0"0"-1,0 0-15,1 25 0,-1 0 16,-50 49-16,51-24 0,-26 0 15,0-1-15,26 1 0,-51 49 16,50-49-16,-24-1 0,49-24 16,-25 0-16,0 24 0,25-24 15</inkml:trace>
  <inkml:trace contextRef="#ctx0" brushRef="#br0" timeOffset="1973.7823">9054 12750 0,'0'0'0,"25"24"16,-1 26-16,1 0 0,-25-1 0,50 1 16,-25-1-16,-1 1 15,51 24-15,-26-49 0,26 25 16,-26-25-16</inkml:trace>
  <inkml:trace contextRef="#ctx0" brushRef="#br0" timeOffset="2376.7453">17289 12923 0,'0'0'0,"0"-25"16,-25 25-16,0 0 16,-49 50-16,24-25 0,1 24 0,-26-24 15,26 25-15,-26-1 0,-24 51 16,49-51-16,1 1 0,24 0 16,0-1-16,-24 1 15,49-25-15,0-1 0</inkml:trace>
  <inkml:trace contextRef="#ctx0" brushRef="#br0" timeOffset="2511.5202">16942 12948 0,'0'25'0,"0"-50"0,0 99 16,0-49-16,0 25 0,0-1 0,0 51 16,0-51-16,49 26 0,-24-26 15,25 1-15,-1-25 0,100 49 16</inkml:trace>
  <inkml:trace contextRef="#ctx0" brushRef="#br0" timeOffset="3007.6478">25971 12948 0,'-25'25'16,"0"0"-16,-25-1 0,-49 51 15,49-50-15,-24 24 0,24 26 0,-24-26 16,-25 51-16,49-76 0,1 26 16,-1 0-16,25-26 0,0-24 15,25 25-15</inkml:trace>
  <inkml:trace contextRef="#ctx0" brushRef="#br0" timeOffset="3140.7872">25574 13022 0,'0'0'0,"0"-24"0,0 48 15,0 51-15,0-1 16,0-24-16,0 74 16,0-74-16,0-1 0,49 26 15,-24-26-15,25 50 0,-26-74 0,26 25 16</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09T05:49:18.563"/>
    </inkml:context>
    <inkml:brush xml:id="br0">
      <inkml:brushProperty name="width" value="0.05292" units="cm"/>
      <inkml:brushProperty name="height" value="0.05292" units="cm"/>
      <inkml:brushProperty name="color" value="#FF0000"/>
    </inkml:brush>
  </inkml:definitions>
  <inkml:trace contextRef="#ctx0" brushRef="#br0">2679 7516 0,'25'25'15,"-25"-1"-15,25 1 16,-1-25-16,1 25 0,25 25 15,-25-26-15,-1 1 0,1 0 16</inkml:trace>
  <inkml:trace contextRef="#ctx0" brushRef="#br0" timeOffset="248.3366">2753 7888 0,'-24'0'31,"24"25"-31,-25-1 16,0 51-16,0-50 15,0 0-15,0-25 0,25 24 16,-24 1-16,-1-25 0,0 25 15,0-25-15</inkml:trace>
  <inkml:trace contextRef="#ctx0" brushRef="#br0" timeOffset="354.0556">2431 8062 0,'0'24'16,"0"1"-1,0 0-15,25-25 0,-1 25 16,-24 0-16,25-1 0</inkml:trace>
  <inkml:trace contextRef="#ctx0" brushRef="#br0" timeOffset="538.5623">2853 8558 0,'-25'24'15,"0"1"1,25 0-16,-25 0 16,0 0-16,25-1 0,-24-24 0,24 25 15</inkml:trace>
  <inkml:trace contextRef="#ctx0" brushRef="#br0" timeOffset="686.1658">2530 8806 0,'0'24'0,"0"1"0,0 0 15,25 0 1,0-25-16</inkml:trace>
  <inkml:trace contextRef="#ctx0" brushRef="#br0" timeOffset="853.3332">2679 9128 0,'0'0'0,"-25"0"16,0 25-16,0-25 0,1 25 16,-1-25-16,25 25 0,-25-25 15,25 24-15,0 1 16</inkml:trace>
  <inkml:trace contextRef="#ctx0" brushRef="#br0" timeOffset="974.0161">2580 9227 0,'49'25'0,"-49"0"16,25 0-16,0-25 15,-25 25-15,25-25 0,0 24 16,-1 1-16</inkml:trace>
  <inkml:trace contextRef="#ctx0" brushRef="#br0" timeOffset="1124.6085">2977 9773 0,'0'25'0,"0"-50"0,-25 50 0,0 0 0,25-1 16,-25-24-16,25 25 15</inkml:trace>
  <inkml:trace contextRef="#ctx0" brushRef="#br0" timeOffset="1256.1488">2877 9922 0,'0'0'0,"-24"25"0,-1-25 15,0 0-15,25 24 0,0 1 16,-25-25-16,25 25 31</inkml:trace>
  <inkml:trace contextRef="#ctx0" brushRef="#br0" timeOffset="1376.3422">2853 9996 0,'0'50'15,"0"-25"-15,24-25 0,-24 25 16,0-1-16,25 1 15,-25 0-15,0 0 16</inkml:trace>
  <inkml:trace contextRef="#ctx0" brushRef="#br0" timeOffset="1504.995">2828 10468 0,'0'0'0,"0"24"0,25-24 31</inkml:trace>
  <inkml:trace contextRef="#ctx0" brushRef="#br0" timeOffset="10267.488">2977 4688 0,'0'-25'32,"0"0"-32,24 25 15,-24 25 32,-24-25-31,24 25-16,-25 0 0,25 0 0,0-1 15,0 1-15,-25 0 0,25 50 16,-25-51-16,25 1 0,0 0 16,-25 25-1,1-26-15,24 1 0,0 0 16,0-50 15,0 0-31,0 1 16,24-1-16,-24-25 0,0 25 15,0 1-15,25-51 0,0 50 16,-25 0-16,25 1 0,-25-1 0,25 0 16,-25 50-1,0 24 1,0-24-16,0 0 0,24 25 16,-24-25-16,0-1 0,0 51 15,25-50-15,-25-1 0,0 1 16,0 0-16,0 0 0,0 0 15,0-50 17,-25 25-32</inkml:trace>
  <inkml:trace contextRef="#ctx0" brushRef="#br0" timeOffset="10759.1709">2877 4961 0,'0'0'0,"25"0"31,0-25-31,0 25 15,0 0-15,24-25 16,-24 1-16,0 24 16,0-25-16,-1 0 0,-24 0 15,25 0-15,-25 0 16,0 1-16,25 24 16,-25 24 15,0 1-31,0 25 15,0-25-15,0 0 0,0-1 16,0 1-16,0 25 0,0-1 16,0-24-16,0 0 0,-25 0 15,25 0-15,-25-25 32,25-25-32,-24 0 0,24 0 15,0 0-15,0-24 16,0 24-16,0-49 0,24 24 15,-24 25-15,25 0 0,-25 0 16,25 1-16,-25-1 0,25 25 0,0 0 16,-1 0-16,1 0 15,0 0-15,0 25 16,-25-1-16,0 26 16,0-25-16,-25-25 0,25 25 15,-25 0-15,25-1 0,-49 1 16,24-25-16,0 25 0,25-75 31</inkml:trace>
  <inkml:trace contextRef="#ctx0" brushRef="#br0" timeOffset="10899.7946">3522 4638 0,'0'0'0,"25"0"0,-25 25 16,0 0-1,0 0-15,0 0 16,0-1-16,0 1 0,-25 75 16,0-26-16</inkml:trace>
  <inkml:trace contextRef="#ctx0" brushRef="#br0" timeOffset="11493.1864">3274 6077 0,'0'0'0,"0"25"31,-25 0-15,25 0-16,0-1 0,0 1 16,-24 0-16,24 25 0,-25-1 15,0-24-15,25 0 0,0 0 0,0-1 16,0 1-16,0-99 31,0 49-31,25 0 16,0-24-16,-25-1 0,24 25 15,-24 0-15,0 1 0,25-26 16,0 50-16,-25-25 0,25 25 16,-25 25-1,25 25-15,-25-26 16,0 1-16,0 0 0,0 25 16,0-26-16,0 1 0,0 0 0,0 0 15,0 0-15,-25-1 16</inkml:trace>
  <inkml:trace contextRef="#ctx0" brushRef="#br0" timeOffset="11632.8129">3150 6350 0,'0'0'0,"25"-25"31,25 0-15,-1 1-16,-24 24 0,0 0 15,0-25-15,-1 25 0,51-25 16</inkml:trace>
  <inkml:trace contextRef="#ctx0" brushRef="#br0" timeOffset="12027.7538">3547 6127 0,'25'0'16,"-25"25"-16,0-1 15,0 1-15,0 0 16,0 0-16,0 24 16,0-24-16,0 0 0,-25-25 0,25 25 15,0 24-15,0-24 16,0-50 0,25 1-1,-25-1-15,0 0 0,0 0 16,0-49-16,0 49 0,0 0 15,0 0-15,0-24 0,25 24 16,-25 0-16,0 0 0,24 1 16,1 24-1,0 0-15,0 24 16,0-24 0,0 25-16,-25 0 15,0 0-15,-25 24 16,0-24-1,0 0-15,0-25 0,0 25 16,1 0-16,-1-25 16,0 24-16</inkml:trace>
  <inkml:trace contextRef="#ctx0" brushRef="#br0" timeOffset="12662.1523">3547 6821 0,'-25'0'16,"25"25"15,0 0-15,0 0-16,0 0 15,0-1-15,-25 26 16,25-25-16,-24-25 0,24 25 0,0-1 16,0 1-16,-25-25 0,25 25 15,0-50 1,0 0-1,0 1-15,0-1 16,25-25-16,-25 25 0,0 1 16,49-51-16,-24 50 0,-25 0 15,25 25-15,0 0 16,-1 0 0,-24 25-16,0 0 15,25 0-15,-25 0 16,0 0-16,0 24 0,0-24 15,0 0-15,0 0 0,0-1 16,-25 26-16,1-50 16,-1 0-1</inkml:trace>
  <inkml:trace contextRef="#ctx0" brushRef="#br0" timeOffset="12788.8088">3448 7045 0,'-25'0'0,"50"0"15,0 0 1,-1 0-16,1-25 16,0 25-16,25-50 0,-26 50 15,1-25-15</inkml:trace>
  <inkml:trace contextRef="#ctx0" brushRef="#br0" timeOffset="13388.4608">3994 6251 0,'0'0'0,"0"-25"0,0 0 16,-25 25-16,25-25 31,25 25-31,-1 0 15,1 0-15,0 0 16,0 25-16,0 0 0,-25 0 16,0 0-1,0-1-15,-25 26 0,25-25 16,-25 0-16,-25-1 16,50 1-16,0 0 15,25-25-15,0 0 16,0 0-16,0 0 0,24-25 15,-24 25-15,0 0 16,24 0-16,-24 0 0,0 0 0</inkml:trace>
  <inkml:trace contextRef="#ctx0" brushRef="#br0" timeOffset="13785.0998">3944 6796 0,'25'0'31,"0"0"-15,-1 0-1,1 0-15,0 0 16,-25 25-16,0 0 15,-25 0 1,0 0-16,1 0 16,-1-25-16,25 24 0,-25-24 0,25 25 15,25-25 1,24 0 0,-24 0-16,0 0 0,0 0 15,0 0-15,-1 0 16,-24 25-1,-24 0-15,-1 0 0,0-25 16,0 24-16,0-24 0,25 25 16,-49-25-16,24 0 15</inkml:trace>
  <inkml:trace contextRef="#ctx0" brushRef="#br0" timeOffset="14296.7315">3845 6871 0,'-25'0'0,"25"25"47,0 0-47,0-1 15,0 1-15,0 0 0,0 0 16,0 0-16,0-1 0,0 1 16,0 0-16,0 0 0,-25 0 15,25-75 16,0 25-31,0 0 16,0 1-16,0-51 0,0 50 16,0 1-16,0-1 0,0 0 0,0 0 15,0 0-15,25 25 32,-25 25-17,25-25-15,0 0 0,-25 50 16,24-25-16,-24-1 15,0 1-15,0 0 16,-24-25-16,48-25 31,1 0-15</inkml:trace>
  <inkml:trace contextRef="#ctx0" brushRef="#br0" timeOffset="15073.074">4862 5035 0,'25'0'32,"-1"0"-17,1 0 1,0 25-16,0-25 0,24 0 16,-24 0-16,25 0 0,-25 0 15,24 0-15,50 25 0,-49-25 16,24 0-16,-24 0 0,24 0 15,1 0-15,74 0 0,-50 0 16,0 0-16,0 0 0,1 0 16,123 0-16,25 0 15,0 25-15,-124-25 0,0 25 16,0-25-16,0 0 0,0 0 0,99 24 16,-124-24-16</inkml:trace>
  <inkml:trace contextRef="#ctx0" brushRef="#br0" timeOffset="15772.8019">3944 6350 0,'-25'0'0,"50"0"31,49 0-31,-49 0 16,50-25-16,-26 25 0,50 0 15,1 0-15,123-25 0,-99 25 0,0 0 16,25 0-16,0 0 15,-1 25-15,100 0 0,-124-25 16,0 0-16,-24 0 0,-1 25 0,-25 0 16,26-25-16</inkml:trace>
  <inkml:trace contextRef="#ctx0" brushRef="#br0" timeOffset="16027.1304">4539 7144 0,'0'25'16,"0"-50"-16,50 74 0,24-49 15,1 0-15,24 0 0,0 0 16,50 0-16,0 0 0,173-24 16,-148-1-16,24 25 0,-24-25 0</inkml:trace>
  <inkml:trace contextRef="#ctx0" brushRef="#br0" timeOffset="16833.5392">4911 7714 0,'0'0'0,"0"-25"0,-24 75 31,-1-25-31,0 24 16,-74 75-16,49-49 0,-24 24 15,-1 25-15,1 25 0,-25 0 16,-100 148-16,100-148 0,0 0 16,0 0-16,-1 0 0,-73 99 15,98-149-15,1 0 0,-1-24 16,1-1-16,24 1 0,-49-1 16,50-49-16,-1 0 0,-49-75 15</inkml:trace>
  <inkml:trace contextRef="#ctx0" brushRef="#br0" timeOffset="16956.2084">2927 9451 0,'0'0'0,"25"-25"0,0 0 0,24 25 0,-24 0 15,99 25-15,-50 0 0,1-1 16,-1 51-16,25-26 0,-24 26 16,123 74-16,-98-75 0,-1 25 15,25-24-15</inkml:trace>
  <inkml:trace contextRef="#ctx0" brushRef="#br0" timeOffset="17168.6404">4862 10840 0,'0'0'0,"-25"24"0,0 26 0,0 0 0,-49 49 15,24-25-15,-123 150 16,123-175-16,-24 26 16,24-1-16,0 0 0,-74 26 15,100-51-15,-26 1 0,25-25 0</inkml:trace>
  <inkml:trace contextRef="#ctx0" brushRef="#br0" timeOffset="17297.9445">4018 11485 0,'0'0'0,"0"24"0,25 26 16,0-25-16,0 24 0,0 1 16,49 74-16,-24-74 0,-1 24 15,26-24-15,-1-1 0,0 1 16</inkml:trace>
  <inkml:trace contextRef="#ctx0" brushRef="#br0" timeOffset="43891.0053">7541 4217 0,'-25'0'0,"0"-25"15,0 25-15,0-25 16,25 0 15,-24 25-15,-1 0 0,50 0 30,-1-24-30,26 24-16,-25-25 0,24 0 16,26 25-16,-26-25 0,26 0 15,74-49-15,-75 49 0,1 0 16,-1-24-16,0 24 0,50-25 16,-99 26-16,25 24 0,-25-25 15,-1 25-15,-24-25 0,-24 50 31,24 0 1</inkml:trace>
  <inkml:trace contextRef="#ctx0" brushRef="#br0" timeOffset="44892.7072">8855 3448 0,'0'0'0,"0"-25"0,0 0 16,0 0 0,0 50-1,0 25-15,0-25 16,-25-1-16,25 1 0,-24 0 0,-1 49 15,25-49-15,0 0 16,-25 0-16,25 0 0,0 0 16,-25 24-16,25-24 15,0-50 1,25 0-16,-25 1 16,0-1-16,25-50 0,0 50 15,-25 1-15,0-26 0,24-49 16,1 24-1,0 51-15,0 73 32,-25-24-32,0 0 15,0 0-15,0-1 0,0 26 16,0 0-16,0-26 0,0 1 16,0 0-16,0 0 15,25-25 1,-25-25-16,24 0 0,-24 0 15,25 1-15,0-26 16,-25 25-16,25 0 0,0-24 0,0 24 16,-25 0-16,24 0 0,-24 1 15,25 24-15,-25 24 16,0 26 0,0-25-16,0 0 15,0-1-15,0 1 16,0 25-16,0-25 15,25-25 1,0-25-16,0 0 16,24-25-16,-49 26 15,25-1-15,0 0 0,-25 0 16,25 0-16,-1 1 0,-24-1 16,25 0-16,0 25 0,-25-25 0,25 25 15,0 25 1,-25 25-1,0-26-15,-25 1 16,25 25-16,-25-25 0,0-1 16,0 26-16,1-25 0,24 0 0,-25-1 15,25 1-15,0 0 16,-25 0-16,0-25 16,25-25-1,0-25-15,25 26 16,-25-1-16,0 0 0,25 0 15,-25 0-15,25-24 0,-1 24 0,-24 0 16,25 0-16,0 1 16,-25-1-16,50 25 0,-50-25 15,24 25-15,1 0 16,-25 25-16,0 24 0,0-24 16,25 0-16,-25 0 0,0 24 0,0 1 15,0-25-15,-25 0 0,25 24 16,-25-24-16,25 25 15,0-25-15,-24-25 0,24 24 16,-25-24-16,0 0 16</inkml:trace>
  <inkml:trace contextRef="#ctx0" brushRef="#br0" timeOffset="45039.2942">9252 3572 0,'0'0'15,"0"-25"-15,25 0 0,-25 0 16,74 1-16,1 24 15,-50-25-15,-1 25 0,26 0 16,-25 0-16,0 0 0,49 0 16,-49 0-16,0 0 0,-1 0 15,1 0-15</inkml:trace>
  <inkml:trace contextRef="#ctx0" brushRef="#br0" timeOffset="45212.8269">9823 3398 0,'0'-25'0,"0"1"15,0-1-15,0 0 16,-25 25-16,0 0 15,0 0 1,25 25-16,-25 0 0,1-1 0,-1 1 16,25 0-16,0 0 0,-25 24 15,25 1-15,0-25 0,0 0 16,50-25-16,-50 24 0,49 1 16,-24 0-16,0-25 0,0 0 15,24 0-15,-24 0 0</inkml:trace>
  <inkml:trace contextRef="#ctx0" brushRef="#br0" timeOffset="45732.4361">10393 3274 0,'0'0'0,"0"-25"0,25 1 16,-25-1-16,0 0 0,-25-25 15,25 26-15,-25-1 0,1 0 16,-1 0-16,0-24 0,-74-1 16,49 25-16,1 0 0,-26 1 15,1 24-15,-26-25 0,-48 0 16,48 25-16,26 0 0,-25 0 16,24 0-16,-73 0 0,73 25 15,26-25-15,-1 25 0,-25-1 0,26 1 16,-26 50-16,26-26 0,-1 1 15,1-1-15,-1 1 0,25 24 16,-49 50-16,24-49 0,25-26 16,1 26-16,-1-1 0,0 50 15,25-74-15,0 24 0,25-24 16,0-25-16,24 24 0,50 1 0,-49-25 16,24-25-16,1 25 15,-1-25-15,1 0 0,98-25 0,-98 25 16,24-25-16,0 0 15,0 0-15,75 1 0,-75-1 16,-24 0-16,-1 0 0,0 0 0,1 1 16,24-1-16,-49 0 0,-1 0 15,-24 0-15,0-24 0,0 24 16,24-50-16,-49 51 0,0-26 16,0 25-16,0-24 0,-24-26 15,-1 50-15,0 1 0,0-1 0,0 0 16,1 0-16,-51 0 0</inkml:trace>
  <inkml:trace contextRef="#ctx0" brushRef="#br0" timeOffset="235038.363">15801 2530 0,'-25'0'15,"25"-25"-15,0 50 47,0 0-31,0 0 0,-25-1-16,25 1 0,-25 0 15,25 25-15,-25-25 0,1 49 0,-1-49 16,0 24-16,25 1 15,-25 0-15,-24 49 0,49-50 0,-25 1 16,25 0-16,0-26 16,-25 26-16,25-25 0,0 0 15,0-1-15,0-73 16,25 49-16,-25-25 16,25-25-16,-25 26 15,24-76-15,1 51 0,-25-1 0,25 1 16,0-1-16,-25 0 0,49-24 15,-49 24-15,25 26 0,0-1 16,-25 0-16,25 0 0,-25 0 16,25 0-16,-1 25 15,-24 50 17,0-25-32,25 25 0,-25-26 15,0 1-15,0 25 0,0-25 0,0 24 16,0 26-16,0-26 0,25-24 15,-25 0-15,0 24 0,0 1 16,0-25-16,0 0 16,0-1-16</inkml:trace>
  <inkml:trace contextRef="#ctx0" brushRef="#br0" timeOffset="235600.5518">15627 3076 0,'0'0'0,"25"0"32,0 0-32,-1-25 15,1 25-15,0 0 0,0 0 0,49-50 16,-24 26-16,-25 24 16,24-25-16,-24 25 0,0-25 0,24 0 15,-49 0-15,25 25 0,-25-24 16,25 24-1,-25 24 1,0 1-16,0 0 16,0 25-16,0-26 15,-25 26-15,25-25 0,0 99 16,0-99-16,-25 24 16,25-24-16,0 0 0,0 49 15,-24-24-15,24-25 0,-25-1 16,25 1-16,0 0 0,-25 0 15,25 0-15,-25-25 0,25-75 16,0 50-16,0 1 16,0-26-16,0 25 15,0-24-15,25-26 0,-25 26 16,25-1-16,-25 25 0,25-24 16,-25 24-16,24-25 0,1 25 0,0 25 15,-25-24-15,25 24 0,0 0 16,-1-25-16,1 25 0,0 0 15,-25 25-15,25-1 16,-25 1-16,0 0 0,0 0 16,-25 0-16,0-1 15,0 1-15,1-25 0,24 25 0,-25 0 16,0-25-16,25 25 0,-25-25 16,25-25-1,25 25 1,25-75-16</inkml:trace>
  <inkml:trace contextRef="#ctx0" brushRef="#br0" timeOffset="237018.4603">16371 2977 0,'0'0'0,"25"0"0,-25-25 0,25 25 15,-25 25 1,0-1-16,0 26 16,0-25-16,0 0 0,0-1 0,0 26 15,-25-25-15,25 49 16,0-49-16,-25 25 0,25-26 0,-25 1 15,25 25-15,-25-25 16,25-1-16,0 1 0,-24-25 0,24-49 31,0 24-15,24-25-16,-24 1 0,25 24 16,-25-25-16,25 1 0,0-26 15,0 26-15,-25 24 0,25-25 16,-25 25-16,24 1 0,-24-26 15,25 50-15,-25-25 0,25 25 16,-25-25-16,25 25 0,0 0 16,-25 25-1,0 0-15,0 0 16,0 0-16,-25 24 0,0-24 0,25 0 16,-25 0-16,25-1 0,-25 1 15,25 0-15,0 0 16,50-25-1,-25 0-15,0 0 0,-1-25 16,1 25-16,0-25 0,49-24 16,-49 49-16,0-25 0,0 0 0,-25 0 15,25 0-15,-25 1 0,0-1 16,0 0-16,0 0 16,0 0-16,-25 25 0,0 0 15,0 0-15,0 0 0,1 25 16,-1 25-16,25-25 15,0-1-15,0 1 16,0 0-16,0 0 0,25 0 16,-1-1-16,1-24 15,0 0-15,0 0 0,0 0 16,-1 0-16,1 0 0,0-49 0,0 49 16,0-25-16,-25 0 0,24 0 15,1 1-15,-25-1 16,0 0-1,0 50 17,0 0-32,0-1 0,0 1 15,0 0-15,0 0 16,25-25 0,0 0-16,0 0 15,-1 0-15,1-25 0,0-25 16,25 50-16,-50-24 15,24 24 1,-24 24 15,-24 1-31,24 0 0,0 0 16,24 0 0,-24-1-16,50-24 0,-25 0 15,24 0-15,1 0 16,-25-24-16,0 24 0,-1-25 15,1 25-15,0-50 0,0 25 16,-25 1-16,0-1 16,-25 0-16,0 0 15,0 25-15,1 0 16,-1 0-16,0 0 16,0 25-16,0 25 15,1-26-15,24 1 0,0 0 16,-25-25-16,25 25 0,0 24 15,25-24-15,-1-25 16,1 0-16,0 0 16,0-25-16,0 25 0,-1-24 15,1-1-15,25-25 0,-25 25 0,0 1 16,-1-1-16,1 0 16,0 0-16,25-49 0,-26 49 15,-24 0-15,25 25 0,-25-25 0,0 1 16,0-1-16,-25 25 31,25 25-31,0 24 0,-24-49 16,-1 50-16,25-25 15,0 24-15,0-24 0,0 0 16,0 0-16,49 24 0,-49-24 16,0 0-16,0 0 0,25-25 15,0 24-15,0-24 0,0 0 16,-1-24-16,1-1 15,0 0-15,-25 0 16,25 25-16,-25-25 0,25 25 16,-25 50-1,0-25-15,0 0 16,24 49-16,-24-49 16,25 0-16,-25-1 0,25 1 15,0 0-15,0-25 0,-1 0 16,1 0-16,0 0 15,0-25-15,-25 0 0,0 1 0,0-1 16,0-25-16,0 25 0,-25-49 16</inkml:trace>
  <inkml:trace contextRef="#ctx0" brushRef="#br0" timeOffset="237186.3194">18107 2927 0,'-24'-25'0,"24"0"16,-25 25-16,0 0 16,0 25-16,25 0 15,0 0-15,0 0 16,0-1-16,25 1 0,-25 0 15,25 0-15,0-25 0,-1 25 16,26-1-16,-25-24 0,0 25 16,-1-25-16,1 0 0,0 0 0,25 0 15,-26 0-15,1 0 16,0 0-16,0 0 0</inkml:trace>
  <inkml:trace contextRef="#ctx0" brushRef="#br0" timeOffset="237647.5231">18355 2877 0,'-24'0'0,"48"0"0,-24 0 31,25 0-16,0 0-15,-25 25 16,25-25 0,-25 50-16,0-25 15,0-1-15,0 1 0,25-25 16,-1 50-16,-24-25 0,25-1 16,0 1-16,0 0 0,0 0 15,24 0-15,-24-1 0,0-24 16,0 0-16,0 25 0,-1-25 15,1-25-15,-25-24 16,0 24-16,0-25 0,-25 26 16,25-1-16,-24 0 0,24 0 15,-25 0-15,0-24 0,25 24 16,-25 25-16,0 50 16,1-50-16,-1 24 15,25 1-15,-25 0 16,-25 49-16,25-49 0,-24 0 15,24 25-15,0-26 0,0 1 16,-24 25-16,24-25 0,0-1 16,0 1-16</inkml:trace>
  <inkml:trace contextRef="#ctx0" brushRef="#br0" timeOffset="452416.8401">17165 4018 0,'-50'-24'15,"25"24"1,1-25-16,-1 25 0,0 0 16,0 0-16,0 0 15,1 0-15,-1 25 0,-25-1 16,25-24-16,1 25 0,-1 0 15,-25 0-15,-24 24 16,49-24-16,0 0 0,0 25 0,1-26 16,-1 1-16,0 25 0,25-1 15,0-24-15,0 0 0,0 0 16,25 0-16,49 24 0,-49-24 16,25 0-16,-1-25 0,1 25 15,-1-25-15,51 0 0,-51 0 16,-24 0-16,25 0 0,-26 0 0,1-75 15,0 50-15,-25 1 16,0-1-16,0 0 0,-25-25 0,-24 1 16,-1-1-16,25 25 15,-24 1-15,-1-1 0,0 0 0</inkml:trace>
  <inkml:trace contextRef="#ctx0" brushRef="#br0" timeOffset="452791.1646">16173 3870 0,'0'0'0,"-25"-25"16,0 0-16,0 25 0,0-25 0,-24 25 15,24-25-15,0 25 0,-74 0 16,74 0-16,-24 0 0,-1 25 15,0 0-15,1 0 0,-26 24 16,51-24-16,-26 25 0,25-1 16,0 1-16,1 49 0,24-74 15,0 25-15,0-1 0,49-24 0,-24 25 16,25-1-16,-1-24 0,1-25 16,-1 25-16,-24-25 0,74 0 15,-74 0-15,25-25 0,-25 0 16,-1 0-16,1 1 0,-25-26 15,25 0-15,-25 26 0,0-1 16,0-25-16,-25 25 0,25 1 0,0-1 16,50 25-1</inkml:trace>
  <inkml:trace contextRef="#ctx0" brushRef="#br0" timeOffset="453146.9339">18107 4440 0,'0'0'0,"25"-25"0,0 25 16,0 0-16,-25-25 0,25 1 15,-1 24-15,-24-25 0,0 0 16,0 0-16,-24 0 15,-1 25-15,0-24 0,0 24 0,-24-25 16,-51 25-16,51 0 0,-26 0 16,-98 25-16,123-1 15,25 1-15,-24 25 0,49-25 16,-25 49-16,25-49 0,25 24 16,0-24-16,24 25 0,75-1 15,-49-24-15,24 0 0,-25 0 16,25-25-16,-24 0 0,49-50 15,-75 25-15,1 1 0,-25-1 16,-25-25-16,-50-49 0,25 49 16,-49 1-16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09T05:50:57.434"/>
    </inkml:context>
    <inkml:brush xml:id="br0">
      <inkml:brushProperty name="width" value="0.05292" units="cm"/>
      <inkml:brushProperty name="height" value="0.05292" units="cm"/>
      <inkml:brushProperty name="color" value="#FF0000"/>
    </inkml:brush>
  </inkml:definitions>
  <inkml:trace contextRef="#ctx0" brushRef="#br0">7789 2257 0,'-25'0'0,"0"0"16,0 0-1,50 0 32,0 0-31,0 0-1,-1 0-15,1 0 16,0 0-16,0 0 0,24 0 16,1 0-16,-25 0 0,25-25 0,-1 25 15,26 0-15,-26 0 16,1 0-16,24 0 0,-24 0 15,-1 0-15,75-24 0,-74 24 16,24 0-16,1 0 0,-26 0 16,26 0-16,49 0 0,-50 0 0,1 0 15,-26 0-15,26 0 0,74 0 16,-100 0-16,26 0 0,-1 24 16,0-24-16,1 0 15,49 0-15,-50 0 0,1 0 0,-26 25 16,26-25-16,24 0 0,-49 0 15,-1 25-15,1-25 0,-1 0 0,-24 0 16,25 0-16,-25 0 0,-1 0 16,1 0-16,0 0 15,25 0-15,-26 0 0,1 0 16,0 0-16,0-25 16,-75 25-1,25-25-15,-24 25 16,24 0-16,-25 0 0,1-24 15,-1 24-15,-49 0 0</inkml:trace>
  <inkml:trace contextRef="#ctx0" brushRef="#br0" timeOffset="394.0888">8706 2307 0,'0'-25'31,"25"25"-31,0 0 16,0 0-16,0 0 0,-1 0 15,51 0-15,-50 0 16,24 0-16,-24 0 0,25 0 15,74 0-15,-75 0 0,26 0 16,-26 0-16,26 0 0,-1 0 16,100 0-16,-100 0 0,1 0 0,-26 0 15,26 0-15,-1 0 0,50 0 16,-74 0-16,-1 0 16,-24 0-16,25 0 0,-1 0 15,-24 0-15,-50 0 47</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09T05:50:23.216"/>
    </inkml:context>
    <inkml:brush xml:id="br0">
      <inkml:brushProperty name="width" value="0.05292" units="cm"/>
      <inkml:brushProperty name="height" value="0.05292" units="cm"/>
      <inkml:brushProperty name="color" value="#FF0000"/>
    </inkml:brush>
  </inkml:definitions>
  <inkml:trace contextRef="#ctx0" brushRef="#br0">992 2952 0,'0'0'0,"0"-25"0,0 0 15,0 0 1,0 50 31,0 0-32,0 0-15,0 0 16,0 24-16,0 1 0,0-25 16,0-1-16,0 26 0,0-25 15,0 74-15,0-74 0,0 24 16,0-24-16,0 0 0,-25 49 16,25-49-16,-24 0 15,24 0-15,-25 0 16,0-50 46,75 25-30,-26 0-32,1 0 15,0 0-15,25 0 16,-26 0-16,1 0 0,0 0 15,0 0-15,0 0 0,-1 0 16,1 0-16,0 0 0,-25-25 16,25 0-16,0 25 0</inkml:trace>
  <inkml:trace contextRef="#ctx0" brushRef="#br0" timeOffset="364.4643">1439 3249 0,'0'-24'16,"0"48"15,-25 1-31,0 0 16,25 25-16,-25-26 16,25 1-16,0 0 0,0 0 15,0 0-15,0-1 16,25-24-16,0 25 15,0-25-15,-1 0 16,1 0-16,0-25 16,0 1-16,-25-1 0,25 25 0,-25-25 15,24 0-15,-24 0 16,0 1-16,0-1 16,-24 25-16,-1-25 0,0 25 15,0 0-15,0 0 0,1 0 16,24 25 15,24-25-31</inkml:trace>
  <inkml:trace contextRef="#ctx0" brushRef="#br0" timeOffset="956.0174">2009 3349 0,'0'-25'0,"0"50"0,0-75 16,0 25-1,-25 25 1,1 0 0,-1 0-16,0 0 15,25 25-15,-25 0 16,-24 24-1,49-24-15,-25-25 0,25 25 0,0 0 16,0 0 0,25-25-16,-1 24 15,1-24-15,25 0 16,-1 0-16,-24-24 0,25 24 16,-25-25-16,-1 25 0,26-25 15,0 0-15,-26 0 0,1 25 16,0 0-16,-25-24 0,25 24 15,-25-25-15,0 0 16,-25 25 0,0 0-16,0 0 15,25 25 1,-24 0-16,24-1 16,0 1-1,24-25 1,1 0-1,25 0 1,-25 0 0,-25 25-1,0 0 1,0 0-16,24-1 31,1-24-15,0-24-16,0 24 15</inkml:trace>
  <inkml:trace contextRef="#ctx0" brushRef="#br0" timeOffset="1143.1398">2704 3001 0,'0'0'0,"0"-24"0,0 48 31,-25 26-15,25-25-16,0 24 0,0-24 15,0 0-15,-25 25 0,25-1 0,0 1 16,0-25-16,0-1 16,-25 1-16,25 50 0,0-51 15,0 1-15</inkml:trace>
  <inkml:trace contextRef="#ctx0" brushRef="#br0" timeOffset="1407.2359">2530 3373 0,'0'-24'0,"25"24"32,0 0-17,-1 0-15,26 0 0,-25 0 16,0 0-16,0 0 0,-1 0 16,26-25-16,-25 25 0,0 0 15,-25 25 1,0-1-1,0 1-15,0 0 16,0 0-16,0 0 16,-25-1-16,0-24 15,25-24 1</inkml:trace>
  <inkml:trace contextRef="#ctx0" brushRef="#br0" timeOffset="1537.8899">2753 3249 0,'0'-49'0,"0"98"0,0-123 15,-24 74-15,24-25 0,24 25 47,1 0-47,0 0 16,0 25-16,24-25 16</inkml:trace>
  <inkml:trace contextRef="#ctx0" brushRef="#br0" timeOffset="2070.4952">2977 3200 0,'0'25'0,"0"-50"0,0 74 15,0-24 1,0 0-16,0 0 0,0 0 16,0-1-1,0 1-15,24-25 16,1 25-16,0-25 16,0-25-1,-25 0-15,0 1 16,0-1-16,-25 0 0,0 0 15,0 0 1,1 25-16,-1 0 16,25 25-1,25-25 1,24 0 0,-24 0-1,0 0-15,0 0 0,-1 0 16,1 0-16,0 0 0,0 0 31,-25 25-15,0 25-16,-25-50 0,25 24 15,0 1 1,25-25 0,24 0-1,-24 0-15,-25-25 0,25 25 16,0-49-16,0-1 15,-1 25 1,1 25-16,-25 25 16,0 0-1,0 0 1,0 0-16,0-1 0,0 1 0,0 0 16,0 0-1,25-25-15,0 0 0,0 0 16</inkml:trace>
  <inkml:trace contextRef="#ctx0" brushRef="#br0" timeOffset="2400.0187">3845 2927 0,'0'0'0,"25"0"0,-25 25 47,0 0-15,0-1-32,0 1 15,0 0-15,0 0 0,0 0 16,0-1-16,0 1 15,0 0-15,0 25 0,0-26 16,0 1-16,0 0 0,0 0 0,0 24 16,0-24-16,0 0 0,0 0 15,0 0-15,0-1 0,-25 1 16</inkml:trace>
  <inkml:trace contextRef="#ctx0" brushRef="#br0" timeOffset="7946.3114">15850 2828 0,'0'-25'31,"0"0"0,0 0 0,0 1-15,-25 24-16,25-25 16,-24 0-16,-1 25 0,0-25 15,0 0 1,0 25-16,1-25 0,-1 25 15,0-24-15,0-1 16,0 25-16,1-25 0,-1 25 0,0 0 16,-25-25-16,26 25 15,-1-25-15,-25 25 0,25 0 16,0-24-16,-24 24 0,24-25 0,-25 25 16,26 0-16,-1 0 0,-50 0 15,51 0-15,-1 0 0,0 0 16,-25 0-16,26 0 0,-26 0 15,25 0-15,-24 0 0,24 0 16,0 25-16,0-25 0,-24 24 16,24-24-16,0 25 0,0-25 15,0 25-15,-24 0 0,24-25 16,0 25-16,0-25 16,1 24-16,-1 1 0,0 0 15,0 0-15,0-25 16,25 25-16,-49 0 0,49-1 0,-25 1 15,0 0-15,25 25 16,-25-50-16,25 24 16,0 1-16,0 0 0,0 0 0,0 0 15,0-1-15,0 1 16,0 0-16,0 0 0,0 0 0,25 24 16,-25-24-16,25 0 0,-25 0 15,25-1-15,-1 1 0,-24 0 16,25 0-16,-25 0 0,25-1 15,0-24-15,0 50 0,-25-25 16,25-25-16,-25 25 0,24-1 0,-24 1 16,50 0-16,-25 0 0,0 0 15,-1-25-15,26 24 16,-25-24-16,0 25 0,-1-25 16,1 25-16,0-25 0,0 25 15,24-25-15,-24 0 0,0 0 16,0 25-16,0-25 0,49 0 15,-49 0-15,0 25 0,-1-25 16,1 0-16,50 0 0,-51 0 16,1 24-16,0-24 0,0 0 15,24 0-15,1 0 0,-25 0 16,0 0-16,0 0 0,-1-24 0,1 24 16,25 0-16,-25-25 0,-1 25 15,1 0-15,0 0 0,25-25 16,-26 25-16,1-25 0,0 25 15,0-25-15,0 25 0,24-25 16,-24 1-16,0 24 0,0 0 0,-1-25 16,26 0-16,-25-25 31,0 26-31,-25-1 0,24 25 16,-24-25-16,25-25 0,-25 26 15,0-1-15,25 0 0,-25 0 0,0 0 16,25-49-16,-25 49 0,25-24 15,-25 24-15,0 0 16,0-49-16,0 24 0,0 25 16,-25 0-16,25 1 0,-25-26 0,-25 0 15,26 26-15,24-26 0,-25 25 16,0 0-16,-25 0 0,26 1 16,-1-1-16,0 0 0,0 25 15,0-25-15,25 0 16</inkml:trace>
  <inkml:trace contextRef="#ctx0" brushRef="#br0" timeOffset="9073.7328">20886 2927 0,'0'0'0,"0"-25"16,0 0-16,0 1 15,-25-26-15,0 25 16,25 0-16,0 1 16,-50-1-16,26 25 0,-1-25 15,-25 0-15,25 25 16,0 0-16,1 0 0,-1 0 15,0-25-15,-25 25 16,1 0-16,24 0 0,0 0 16,0 0-16,-24 0 0,-1 25 0,1 0 15,24-25-15,0 25 0,-25-25 16,-24 49-16,49-24 16,-24 0-16,49 0 0,-25-25 15,0 25-15,25-1 0,-50 26 16,50-25-16,-24 0 15,24-1-15,0 1 0,-25 25 0,25-25 16,0-1-16,0 1 0,0 0 16,0 0-16,25 49 0,-25-49 15,49 0-15,-49 0 16,25-1-16,0 1 0,49 25 16,-49-25-16,0-25 0,0 24 0,24 1 15,26 0-15,-26 0 0,-24-25 16,25 25-16,-1-25 0,1 24 15,24 1-15,-24-25 0,-1 0 16,-24 0-16,25 25 0,24-25 16,-24 0-16,-25 0 0,24 0 15,-24 0-15,25 0 0,24-25 16,-24 25-16,-25 0 0,24-25 16,-24 25-16,49 0 0,-24-24 15,-25-1-15,0 0 0,24 25 16,-24-25-16,25-74 0,-26 25 15,1 24-15,-25 0 0,0 1 16,0-1-16,0 1 0,0-75 16,0 74-16,0 0 0,-49 1 15,24 24-15,-25-74 0,1 74 16,24-25-16,-25 25 0,25 1 16,1-26-16,-26 0 0,25 26 0,25-1 15,0 0-15,50 0 16</inkml:trace>
  <inkml:trace contextRef="#ctx0" brushRef="#br0" timeOffset="10488.7901">26392 2778 0,'0'0'0,"0"-25"0,-25 1 16,25-1-16,0 0 15,-24 0-15,-1 0 16,25 0-16,-25 25 0,25-24 0,-25 24 15,25-25-15,-25 0 0,1 0 16,-1 0-16,0 25 16,0-24-16,-24-1 0,24 25 15,0-25-15,0 25 0,0 0 16,-49-25-16,49 25 0,-25-25 16,26 25-16,-1 0 0,-25 0 15,1-24-15,-1 24 0,25 0 16,0 0-16,1 0 0,-1 0 15,-50 0-15,51 24 0,-1-24 16,-25 0-16,25 25 0,-24-25 0,24 0 16,0 25-16,0 0 15,1-25-15,-1 25 0,-25-25 16,50 24-16,-25 1 0,1-25 0,24 25 16,-25 0-16,0 0 0,0-25 15,25 24-15,-25 1 0,25 0 16,-24 25-16,-1-25 0,25-1 15,-25 1-15,25 0 16,-25 25-16,25-26 0,0 1 16,0 25-16,0-1 15,0-24-15,25 0 0,-25 0 16,0 0-16,25 24 0,-25-24 16,25-25-16,-25 25 0,24 0 15,-24-1-15,25 1 0,0 0 16,-25 0-16,25 0 0,24-1 15,-24 1-15,0 0 16,0-25-16,-25 25 0,49-25 16,1 25-16,0-1 15,-26-24-15,26 25 16,-25-25-16,0 0 0,-1 0 16,1 0-16,25 25 0,-25-25 15,-1 0-15,1 0 0,0 0 16,25 0-16,-26 0 15,1 0-15,0 0 0,0 0 16,0 0-16,-1 0 0,1 0 16,0 0-16,25 0 15,-25 0-15,-1 0 0,1 0 0,25 0 16,-25 0 0,-1 0-16,1 0 0,0 0 15,0 0-15,24-25 0,-24 0 16,0 25-16,0 0 15,0-24-15,-1-1 0,1 0 16,0 0-16,0 25 16,24-49-16,-49 24 0,25 0 15,0 0-15,0 25 0,0-49 16,-25 24-16,24 0 0,-24 0 0,25 25 16,-25-25-16,25-24 0,-25 24 15,0 0-15,0 0 16,0 1-16,-25-1 0,25 0 15,-25 0-15,1 0 0,-1 25 16,-50-49-16,26 24 0,24 0 16</inkml:trace>
  <inkml:trace contextRef="#ctx0" brushRef="#br0" timeOffset="13703.0956">11187 3994 0,'0'24'32,"25"-24"30,0-24-62,-1 24 0,1 0 0,0 0 16,0-50-16,0 50 0,49-50 0,-49 26 15,24 24-15,-24-25 16,0 0-16,0 25 0,0-25 16,-1 25-16,1 0 15</inkml:trace>
  <inkml:trace contextRef="#ctx0" brushRef="#br0" timeOffset="14375.3435">11137 4614 0,'0'24'47,"25"1"31,0-25-62,0-25 0,0 25-16,-1-24 15,1 24-15,0-25 0,0 0 16,24 0-16,-24 25 0,0-25 16,0 25-16,0-24 0,-1-1 15,1 25-15,0-25 0,0 25 16,0 0-16,-1-25 15,1 25 17,0 0 46,0 0-63,0 0 1,-1 0 0,1 0-16</inkml:trace>
  <inkml:trace contextRef="#ctx0" brushRef="#br0" timeOffset="16052.2176">11187 5234 0,'0'25'62,"0"-1"-31,0 1-15,25-25 15,0 0-15,-1-25-16,1 25 16,0 0-16,0-24 15,-25-1-15,25 25 0,-1-25 0,51 0 16,-50 0-16,-1 1 0,1 24 15,0-25-15,49 0 0,-74 0 16,25 25-16,0-25 16,0 25-16,0-24 15,-1 24 17,-24-25-17,25 25 1,-25-25 15,0 50 297</inkml:trace>
  <inkml:trace contextRef="#ctx0" brushRef="#br0" timeOffset="17154.8359">11956 5953 0,'0'25'46,"0"0"-14,25-25 15,-1 0-47,1 0 15,0-25 1,0 0-16,0 25 15,-1-25-15,1 1 16,0-1-16,0 25 0,0-50 16,0 25-16,-1 25 15,-24-25-15</inkml:trace>
  <inkml:trace contextRef="#ctx0" brushRef="#br0" timeOffset="18771.26">11757 6598 0,'0'25'32,"25"-25"93,0 0-110,0 0-15,0-25 16,-1 0-16,26 0 0,-25 1 15,0-1-15,-1 25 16,1-25-16,25 0 0,-25 0 16,-1 1-16,1 24 15,0 0-15,-25-25 16,25 25 15,-25 25-15,0-1 15,-25-24-15</inkml:trace>
  <inkml:trace contextRef="#ctx0" brushRef="#br0" timeOffset="19997.1105">11757 7342 0,'0'25'78,"0"0"-46,25-25-17,0 0 1,0 0 15,0 0 16,-25-25-31,24 25-16,1-25 0,0 25 15,0-25-15,0 1 0,-1-1 16,1 25-16,0-25 0,0 0 15,24 0-15,-24 1 0,0 24 16,-25-25-16,25 25 0,0 0 16,-25-25-16,0 50 125</inkml:trace>
  <inkml:trace contextRef="#ctx0" brushRef="#br0" timeOffset="21011.3257">11683 7913 0,'0'24'15,"0"1"17,25-25 15,-25 25-47,25-25 15,-1 0 1,1 0-16,0-25 15,0 0-15,0 25 16,24-49-16,-24 49 16,0-25-16,0 25 0,-1-25 0,1 25 15,0-25-15,0 1 16</inkml:trace>
  <inkml:trace contextRef="#ctx0" brushRef="#br0" timeOffset="21562.3222">11807 8756 0,'-25'0'16,"25"25"-16,25 0 31,0-25-31,24-25 31,-49 0-31,25 0 0,0 0 16,0 1-16,0 24 0,24-50 15,-24 25-15,0 25 0,0-25 0,-1 25 16,1 0 0</inkml:trace>
  <inkml:trace contextRef="#ctx0" brushRef="#br0" timeOffset="22797.8953">11237 10443 0,'0'25'16,"24"-25"-1,1 0-15,0 0 16,0 0-16,0-25 0,-1 25 16,26-25-16,0 0 0,-26 25 0,1-25 15,0 25-15,0-24 0,0 24 16,-1-25 0</inkml:trace>
  <inkml:trace contextRef="#ctx0" brushRef="#br0" timeOffset="23146.8638">10914 11410 0,'0'0'0,"25"0"16,0-25-1,-1 25 1,1-24-16,0 24 0,0-25 16,49 0-16,-24 25 0,-25-25 15,24 0-15,1 25 0,-25-24 16,24-1-16</inkml:trace>
  <inkml:trace contextRef="#ctx0" brushRef="#br0" timeOffset="23784.325">10864 12799 0,'0'25'0,"25"-25"16,-25-50-1,75 26-15,-26-1 0,26 0 16,-1-25-16,1 26 16</inkml:trace>
  <inkml:trace contextRef="#ctx0" brushRef="#br0" timeOffset="27512.2868">10939 14188 0,'0'25'93,"0"0"-93,0 0 32,0-1-17,0 1 16,25-25-15,-1 0 0,-24-25-16,25 25 0,-25-24 0,25-1 15,25 0-15,-26 0 0,1 0 16,25 1-16,-25-1 0,0 0 16,-1 0-16,1 25 0,-25-25 15,25 25-15,0 0 16,-25 25 31,0 0-32</inkml:trace>
  <inkml:trace contextRef="#ctx0" brushRef="#br0" timeOffset="28626.3374">11013 15329 0,'0'25'0,"25"-25"31,-25 25-15,25-25-16,0 0 15,-1 0-15,1 0 16,-25-25-16,50 0 0,-25 0 15,0 25-15,24-24 0,-24-1 16,99-50-16,-99 51 16,24-1-16,26 0 0,-50 0 15,49 0 1,-49 25-16,-25-24 0,25 24 31,-50 0 79,25 24-110,-25-24 15,50 0 548</inkml:trace>
  <inkml:trace contextRef="#ctx0" brushRef="#br0" timeOffset="63436.5274">918 5779 0,'0'-24'15,"-25"24"1,25 24 62,0 1-78,-25 0 16,25 0-16,0 0 0,0 24 15,0-24-15,0 25 0,0-1 16,0-24-16,0 0 16,0 0-16,0 0 0,25-1 0,-25 1 15,25-25 1,-25-25 0,25 1-16,-1-26 15,-24 25-15,0 0 0,25-24 16,-25 24-16,0 0 0,25-24 0,-25 24 15,25 0 1,-25 75 15,0-26-31,0 1 16,25 25-16,-25-25 0,24-1 16,-24 1-16,25 0 0,0 0 15,0 0-15,0-25 16,-25-25-1,24 25-15,-24-50 16,0 25-16,25-49 16,-25 0-1,0 49-15,0 0 0,0 0 16,-25 25-16,25 25 31</inkml:trace>
  <inkml:trace contextRef="#ctx0" brushRef="#br0" timeOffset="63600.0875">1389 6003 0,'0'0'0,"0"25"16,0-1 0,0 1-1,0 0 1,-25-25 15</inkml:trace>
  <inkml:trace contextRef="#ctx0" brushRef="#br0" timeOffset="63722.7578">1339 5879 0,'0'0'0,"0"-25"16,25 25 15,0 25-31,0-25 15,0 25-15</inkml:trace>
  <inkml:trace contextRef="#ctx0" brushRef="#br0" timeOffset="63996.2912">1538 5904 0,'0'24'16,"0"1"0,0 0-16,0 0 15,0 0 1,0-1-1,25-48 1,-1-1-16,1 0 16,-25 0-16,25 0 15,-25 1 1,0 48 0,0 1-1,25-25-15,-25 25 16,0 0-16,0 0 0,25-25 15,0 24 1,-1-24 0,1 0-16,-25-24 0</inkml:trace>
  <inkml:trace contextRef="#ctx0" brushRef="#br0" timeOffset="64964.21">1885 5928 0,'0'0'16,"25"-24"-16,-25-1 15,0 0 1,-25 25-1,0 0-15,1 25 16,24 0 0,-25-1-16,0 1 0,25 0 15,0 0-15,-25-25 0,25 25 16,0-1-16,25-24 16,25 0-1,-26 0-15,1-49 0,0 24 16,-25 0-16,25-24 15,0 24-15,-25 0 0,0 0 16,24 0-16,-24-24 0,0 24 16,0 50 15,0-1-31,0 1 0,0 0 16,0 0-16,0 0 0,-24 24 15,24-24-15,0 0 0,0 0 16,0 0-16,0-1 15,24-24-15,1-24 16,0-26-16,0 25 16,-25 0-16,25 25 15,-25-49-15,24 49 0,-24-25 16,0 50 15,-24 0-31,24-1 16,0 1-16,0 0 0,0 0 15,0 0-15,24-25 16,1 0 0,25 0-1,-50-50-15,25 25 0,-25 0 16,0 1-16,0-1 16,-25 25-16,0 0 15,0 0-15,25 25 16,-25-25-16,25 24 15,0 1-15,25-25 32,0 0-32,0 0 0,-25-25 0,25 25 15,-1-24-15,1-1 16,0 25-16,-25-25 0,25 25 16,0 0-16,-25 25 15,0 0 1,0 24-1,0-24-15,-25 0 16,25 0-16,25-25 16,-25-25-1,49 0-15,-49 0 0,25 25 16,0-25-16,-25 1 0,25 24 16,-1-25-16,1 25 15,-25 25 1,0 24-16,0-24 15,0 0 1,25 0-16,-25-50 31,25-25-31,-25 25 16,0 1-16,0-1 0,25-25 16,-25 25-1,-25 25-15,0 0 16,25 25-1,-25-25-15,25 25 0</inkml:trace>
  <inkml:trace contextRef="#ctx0" brushRef="#br0" timeOffset="66211.0121">893 6722 0,'0'-25'31,"0"50"-16,-25 0 1,25 24-16,0-24 0,0 0 16,0 0-16,0 25 15,0-26-15,0-48 32,25-1-17,0-25-15,0 50 0,-25-25 16,0 0-16,24 25 0,-24-24 15,0 48 1,0 1 0,0 0-16,0 0 15,0 0-15,0 0 0,0 24 16,25-24-16,0-25 16,0 0-16,0 0 15,-1-50 1,1 50-16,-25-24 0,25-1 15,-25 0-15</inkml:trace>
  <inkml:trace contextRef="#ctx0" brushRef="#br0" timeOffset="66639.676">1191 6796 0,'0'-24'16,"24"24"-16,-24 24 31,-24 1-31,24 0 0,0 0 16,-25-25-16,25 25 0,0 0 0,0-1 15,0 1-15,25-25 16,-1 0-1,1 0-15,0-25 16,0 1-16,-25-1 16,25 25-16,-25-25 0,0 0 15,0 0-15,-25 25 16,0 0-16,0 0 16,0 0-16,25 25 15,0 0-15,25-25 31,0 0-31,0 0 0,0 0 16,-1-25-16,1 25 0,25 0 16,-50-25-16,25 25 0,-1-25 15,1 25 1,-25 25 0,0 0-16,-25 0 15,25 0-15,0 0 0,0-1 16,0 1-16,0 0 31,25-25-31,-25-25 16,0 0-1,0 1-15</inkml:trace>
  <inkml:trace contextRef="#ctx0" brushRef="#br0" timeOffset="66759.3539">1389 6697 0,'0'25'15,"0"0"1,50-25 0,-26 0-1,26 0-15</inkml:trace>
  <inkml:trace contextRef="#ctx0" brushRef="#br0" timeOffset="67232.9241">1687 6722 0,'25'-25'0,"-1"25"15,-48 0 16,-1 25-31,0 0 16,0-25-16,25 25 0,-25-25 16,25 24-16,0 1 0,0 0 15,0 0-15,25-25 0,0 25 16,0 0-16,0-25 16,-25 24-1,0 1 1,-25 0-1,50-50 32,-1 25-47,1 0 16,0-25-16,25-24 0,-26 49 0,1-25 16,0 0-16,0 0 0,0 0 15,-1 1-15,-24-1 0,25 0 16,-50 0-1,1 25 1,-26 0-16,25 25 16,0 25-16,1-26 15,24 1-15,0 0 16,0 0-16,0 0 0,0 0 16,49-25-16,-24 24 15,0-24-15,0 0 0,-1 0 16,1 0-16,0 0 0,-25-24 15,25-1-15,-25 0 16</inkml:trace>
  <inkml:trace contextRef="#ctx0" brushRef="#br0" timeOffset="69666.2241">1141 7838 0,'-25'0'93,"25"25"-93,-25-25 16,1 25-16,-1 0 0,0-25 0,0 24 16,0-24-16,1 25 0,-26 0 15,25 0-15,0-25 16,25 25-1,-24-25-15,24 25 16,0-1 62,24 1-78,1 0 16,0 0-16,0 0 15,0-1-15,-1 1 0,1-25 0,-25 25 16,25-25-16,0 50 16,0-50-16,-25 24 15,24-24-15,1 0 16,-25-24 0,0-1-16</inkml:trace>
  <inkml:trace contextRef="#ctx0" brushRef="#br0" timeOffset="70183.8391">1439 8111 0,'-25'0'16,"50"0"31,-1 0-32,1 0-15,0 0 0,0 0 0,0 0 16,-1 0-16,1 0 16,0 0-16</inkml:trace>
  <inkml:trace contextRef="#ctx0" brushRef="#br0" timeOffset="70766.8105">2084 7962 0,'0'0'16,"0"-25"0,24 25-16,-24-24 15,0-1-15,25 25 16,-25-25-16,-49 0 31,24 25-31,0 0 16,0 25-16,0 0 0,1 0 15,-1-25-15,25 24 0,-25 1 16,0 25-16,25-25 16,25 0-1,0-25-15,0 0 16,-1-25-16,1 25 15,25-50-15,-25 25 16,-1 25-16,-24-25 16,25 25-16,-25 50 31,-25 0-15,25-25-16,-24 49 15,24-24-15,0-26 16,0 1-16,0 0 15,-25 0-15,25 0 0,0-1 16,0-48 15,25-1-31</inkml:trace>
  <inkml:trace contextRef="#ctx0" brushRef="#br0" timeOffset="71096.0199">2332 7962 0,'0'0'0,"0"25"32,-25 0-32,25 0 0,0 0 15,0-1-15,0 1 0,0 25 16,0-25-16,0-1 0,0 1 15,25 0 1,-1-25-16,1-25 16,0-24-16,0 24 15,-25 0-15,0 0 16,0 0-16,0-24 0,0 24 16,-25 0-16,0 25 15,0 0 1,25 25-1,-24-25-15,24 25 16</inkml:trace>
  <inkml:trace contextRef="#ctx0" brushRef="#br0" timeOffset="71530.3515">2729 8086 0,'24'-24'0,"-24"-1"15,0 0 1,0 0 0,-24 25-1,-1 0-15,0 25 16,25 0-16,-25 0 0,25-1 16,-25-24-16,25 25 0,-25 0 15,25 0-15,0 0 16,0-1-16,25-24 15,0 0-15,0 0 16,25-49-16,-50 24 16,24 0-16,1 0 0,-25 1 0,25-26 15,0 25-15,-25 0 0,25 0 16,-25 1-16,24-1 0,-24 0 16,0 0-16,25 25 0,-25 25 31,0 0-31,-25 0 15,1 74 1,-1-74-16,25 0 16,0-1-16,0 1 0,0 0 15,-25 0-15,25 0 0,0-1 16</inkml:trace>
  <inkml:trace contextRef="#ctx0" brushRef="#br0" timeOffset="72146.1109">3150 7888 0,'0'0'0,"-25"25"16,25-1-1,0 1-15,0 0 0,0 0 0,0 0 16,-24 24-16,24-24 0,0 0 15,0 0-15,-25 24 16,25-24 0,0-50-1,0 1 1,25-1-16,-25-25 16,0 25-16,0 1 0,24-1 15,-24 0-15,0-25 0,25 25 16,-25 1-16,0-1 15,25 25-15,-25-25 0,25 25 16,0 0-16,-1 0 16,-24 25-16,25-25 15,0 0-15,-25 49 16,0-24-16,-25 0 16,25 0-16,-25 0 0,-24 0 15,24-25-15,25 24 0,-25-24 16,50 0 15,0 0-15,0 0-1,-1 0-15,1 0 0,0 0 16,-25 25-16,25-25 0,-25 25 16,0 0-1,-25 0-15,0-1 16,0 1-16,1-25 15,-1 25-15,0-25 16,0 0 0,25-25-16,0-24 31</inkml:trace>
  <inkml:trace contextRef="#ctx0" brushRef="#br0" timeOffset="72550.0564">3572 8062 0,'0'24'0,"0"1"16,0 0-1,-25 0-15,25 0 16,0-1-16,25-48 31,0-1-15,-1 25-16,-24-25 0,50 0 15,-50 0-15,25 25 0,0 0 0,-25-24 16,25 24-16,-25 24 31,0 26-31,0-25 16,0 0-16,0-1 16,-25-24-16,25 25 0,25-25 31,24-25-31,-24 25 0,0-24 15,0 24-15,-1-25 0,26 25 16,-25 0-16,0 0 0,-1 0 16,1 49-16,-25-24 0,0 0 15,0 0 1,0 0 0</inkml:trace>
  <inkml:trace contextRef="#ctx0" brushRef="#br0" timeOffset="73286.694">1339 9227 0,'0'25'0,"50"-25"47,-25 0-47,0 0 15,-1 0-15,1 0 16,50 0-16,-51 0 0,1 0 16,0 0-16</inkml:trace>
  <inkml:trace contextRef="#ctx0" brushRef="#br0" timeOffset="73695.5987">2034 9178 0,'0'0'0,"25"-25"15,-25 0-15,0 0 16,0 1-16,-25 24 15,0 0 1,0 0-16,1 0 0,-1 0 16,0 24-16,-25 1 15,50 0-15,-24 0 16,24 0 0,24-25-16,1 0 15,25 0-15,-50-25 16,25 25-16,-1 0 0,1 0 15,-25 25 1,0-1 0,0 26-16,-25-25 0,25 0 15,0-1-15,-24 1 0,24 0 0,0 25 16,0-26-16,0 1 16,0 0-1,0-50 1</inkml:trace>
  <inkml:trace contextRef="#ctx0" brushRef="#br0" timeOffset="73928.9719">2183 9203 0,'25'0'16,"-1"24"15,1-24-16,-25 25-15,0 0 0,0 0 16,0 0-16,0-1 0,0 1 16,25-25 15,25 0-31,-1-25 0,-24 25 16,0-24-16,24-1 0,-24 0 15</inkml:trace>
  <inkml:trace contextRef="#ctx0" brushRef="#br0" timeOffset="74330.9853">1339 10096 0,'0'0'15,"-24"0"-15,24 24 0,49-24 32,-24 0-32,0 0 15,74 0 1,-74 0-16,0-24 0,-1 24 15</inkml:trace>
  <inkml:trace contextRef="#ctx0" brushRef="#br0" timeOffset="74767.6321">2059 10021 0,'0'-50'0,"0"26"16,0-1 0,-25 25-16,25-25 15,-25 25-15,-24 0 0,49 25 16,-25-25-16,25 25 0,-25-25 15,25 24-15,0 1 0,0 0 16,25-25 0,0 0-16,-1 0 15,1-25 1,0 25-16,-25 50 16,0-25-1,-25 0-15,25 49 16,0-49-16,-25 24 0,25-24 15,-24 0-15,24 25 0,-25-1 0,25-24 16,0 0-16,25-25 31,-25-25-31,24 25 16</inkml:trace>
  <inkml:trace contextRef="#ctx0" brushRef="#br0" timeOffset="75145.5015">2232 10071 0,'0'-25'0,"0"0"31,50 25-31,-25 0 16,49-25-1,-49 25-15,0-25 0,0 25 0,-1 0 16,-48 25 15,-26 0-31,25 0 16,0-25-16,1 25 0,-1 0 15,0-1-15,25 1 0,0 0 16,0 0-16,25 24 16,0-24-16,-1-25 15,1 25-15,0 0 16,0-25-16,0 25 0,-25-1 15,-25-24 1,25 25 0,-50-25-16,25 25 0,1-25 15,-1 0-15,0 0 16,0 0-16</inkml:trace>
  <inkml:trace contextRef="#ctx0" brushRef="#br0" timeOffset="94849.6235">5333 13543 0,'0'-24'0,"-25"-1"16,0 25-1,25 25 1,-24-25-1,24 24-15,-25 1 16,25 0-16,-25 0 0,0 0 16,25-1-16,-25 1 0,1 0 0,-1 25 15,-25-1-15,50-24 16,-25 25-16,1-26 0,-1 1 16,0 25-16,0-50 0,25 25 15,-25-25-15,25 24 0,-24-24 0,-1-24 16,25-1-1,0 0-15,0 0 0,-25-24 16,25 24-16,0 0 16,0 0-16,-25 0 0,25 1 15,0 48 17,25-24-32,-25 25 15,50 25-15,-26-25 0,1-1 16,0 1-16,25 0 0,-26-25 15,26 50-15,0-26 0,-26 1 16,1-25-16</inkml:trace>
  <inkml:trace contextRef="#ctx0" brushRef="#br0" timeOffset="95107.9378">5110 14808 0,'0'0'0,"-25"25"0,25 0 0,-25 0 16,25 0-16,-49 24 15,49-24-15,-25 25 0,25-26 16,-25 1-16,0 25 0,0-50 15,25 25-15,-24-1 0,-1-24 16,-25 0-16</inkml:trace>
  <inkml:trace contextRef="#ctx0" brushRef="#br0" timeOffset="95223.6219">4787 14932 0,'0'0'0,"25"0"0,0 0 15,-25 25-15,25 0 16,24 25-16,-49-26 0,25 1 0,0 25 15,0-25-15,0-1 0,24 26 16</inkml:trace>
  <inkml:trace contextRef="#ctx0" brushRef="#br0" timeOffset="242897.5794">15577 6400 0,'0'0'0,"0"-25"0,0 0 16,0 0-1,0 0-15,0 1 16,0-1-16,-24 0 15,-1 0-15,0 0 16,0 25-16,0-24 16,1 24-16,-1-25 0,0 25 15,0-25-15,0 25 0,-24 0 16,24 0-16,0-25 0,0 25 0,0 0 16,1 0-16,-26 0 0,25 0 15,0 25-15,1-25 0,-1 25 16,-25 0-16,25-1 0,1 1 15,24 0-15,-25 0 0,0 24 16,0 1-16,25 0 0,-25-26 16,25 26-16,0-25 0,0 0 0,25 49 15,25-49-15,-25-25 16,24 25-16,-24-25 0,74 24 0,-49-24 16,-1 0-16,1 0 15,0-24-15,-1 24 0,51-50 16,-51 25-16,-24 0 0,0 1 0,0-1 15,-25-25-15,24 1 16,-24-1-16,0 25 0,-49 0 0,49 1 16,-50-26-16,25 50 0,1-25 15,-1 25-15</inkml:trace>
  <inkml:trace contextRef="#ctx0" brushRef="#br0" timeOffset="243542.8532">21059 6325 0,'0'0'0,"-25"-49"0,1 24 0,-1 0 16,0 0-16,0 0 0,-24-24 15,24 24-15,0 0 16,0 25-16,0 0 0,1-25 16,-1 25-16,0 0 0,0 0 15,-25 0-15,1 25 0,-1 0 16,1 0-16,24 0 0,-25-1 0,1 1 16,-51 25-16,76-25 0,-51 99 15,50-100-15,25 1 16,0 0-16,0 0 15,25 24-15,0-24 16,25-25-16,-26 25 0,1-25 0,50 0 16,-26 0-16,1 0 0,-25-25 15,24 25-15,-24-25 0,49 1 16,-24-1-16,-25 0 0,0 25 16,0-25-16,24 0 0</inkml:trace>
  <inkml:trace contextRef="#ctx0" brushRef="#br0" timeOffset="245697.762">20637 6350 0,'25'0'47</inkml:trace>
  <inkml:trace contextRef="#ctx0" brushRef="#br0" timeOffset="246182.496">20712 6424 0,'-25'0'0,"50"0"47,-25 25-31,0-50 78,25 25-79,-25-24 1</inkml:trace>
  <inkml:trace contextRef="#ctx0" brushRef="#br0" timeOffset="248110.2545">15726 6077 0,'25'0'1234</inkml:trace>
  <inkml:trace contextRef="#ctx0" brushRef="#br0" timeOffset="248856.6417">20786 6598 0,'0'0'0,"-24"0"16,-1-25-16,0 25 31,50 0 16,0 0-47,-1 0 31,1 0-31,0-25 16,0 25-16,0 0 0</inkml:trace>
  <inkml:trace contextRef="#ctx0" brushRef="#br0" timeOffset="249589.6202">25896 6821 0,'0'-25'16,"25"25"203,-75 0-204</inkml:trace>
  <inkml:trace contextRef="#ctx0" brushRef="#br0" timeOffset="250440.2059">20985 6945 0,'0'-24'0,"-25"24"0,25-25 15,-25 25 1,25-25 0,0 0-1,0 0-15,-25 25 16,25-25-16,-24-24 15,-1 49-15,0-25 0,0 0 0,0 25 16,-49-49-16,49 49 16,0-25-16,-24 25 0,24 0 0,-25-25 15,-24 25-15,49 0 16,0 0-16,-24 0 0,24 0 0,0 0 16,-25 25-16,26 0 0,-1-1 15,0-24-15,0 25 0,-24 25 16,24-25-16,0-1 0,25 26 15,-25-25-15,0 25 0,1 24 16,24-24-16,-25-26 0,25 26 16,0 0-16,0-26 0,0 51 15,74-1 1,-24-49-16,24 0 0,-24-25 16,-1 0-16,1 0 0,24 0 15,-24-25-15,74-25 0,-74 26 16,-1-1-16,1 0 0,0-25 0,-1 26 15,1-51-15,-25 50 16,-1-24-16,-24 24 0,0 0 0,0-49 16,0 49-16,0 0 0,0 0 15,-49 0-15,49 1 0,-50-1 16,1 25 0,49 25-1,49-25 1</inkml:trace>
  <inkml:trace contextRef="#ctx0" brushRef="#br0" timeOffset="251057.9699">25450 6945 0,'0'0'0,"0"-24"0,-25-1 16,25 0-1,0 0-15,0 0 16,0 0-1,-25 1 1,0 24-16,0 0 16,-49 0-16,24 0 0,26 0 15,-26 24-15,0-24 0,26 25 16,-51 25-16,50-25 0,1 24 0,24-24 16,-25 25-16,25-1 15,0 51-15,25-51 0,-1 1 16,1-25-16,0 24 0,74 26 15,-24-51-15,-26 26 0,26-50 16,-1 25-16,50-25 0,-25 0 16,-49 0-16,24-50 0,-49 25 15,0 1-15,0-1 0,-25-25 16,0-24-16,-25 24 0,0 1 16,0-1-16,-24 25 0,-1-24 15,-99-1-15,75 25 0</inkml:trace>
  <inkml:trace contextRef="#ctx0" brushRef="#br0" timeOffset="251706.6198">22647 7516 0,'0'0'16,"0"-25"-16,0 0 0,0 0 16,0 1-1,-25 48 16,0 1-31,0 0 16,0 0-16,1 0 0,-1 24 16,0-24-16,-25 49 0,26-49 15,-1 0-15,0 0 0,0 0 16,0 24-16,1-24 0,-1 0 16,0-25-16,25-50 15,0 25 1,0 1-16,0-1 0,25-50 15,-25 51-15,0-1 0,25 0 16,-25 0 0,24 25-16,1 0 15,-25 25-15,25 0 16,0 0-16,-25-1 0,25 1 16,-25 25-16,49-1 15,-24-24-15,-25 0 0,25 0 0,0 0 16,-1 24-16,1-49 15</inkml:trace>
  <inkml:trace contextRef="#ctx0" brushRef="#br0" timeOffset="252016.7693">21803 8409 0,'0'0'0,"0"-25"16,25 0-16,0 25 16,-25-25-16,0 50 62</inkml:trace>
  <inkml:trace contextRef="#ctx0" brushRef="#br0" timeOffset="253461.7186">21927 8260 0,'-24'25'16,"-26"0"0,25-1-16,0 1 0,25 0 15,0 0-15,-24 24 0,24-24 16,0 0-16,0 0 15,24-25-15,26 25 16,-25-25-16,0 0 0,-1-25 16,1 25-16,25-75 0,-50 26 15,0 24 1,0 0-16,0 0 0,-25 25 16,25-24-16,0-1 0,-25 25 15,0 0-15,1 0 16,24 25-16,24-1 15,-24 1 1,25-25-16,0 0 0,0 0 16,24 0-1,-24 0-15,0 0 16,-25 25 0,0 0-16,0 0 15,0-1 1,0 1-16,0 0 0,25-25 15,0 0 1,24-25-16,-24 0 16,0 1-16,0-1 0,-25 0 15,24 0-15,1 0 16,-25 1-16,0-1 16,25 50-1,-25-1 1,0 1-16,25 0 15,-25 0-15,0 0 16,0-1 0,25-24 15,-1 0-31,-24-24 0,25 24 0,-25-25 16,25 25-16,0-25 0,-25 0 15,0 0-15,0 1 16,0-1-1,-25 25 1,0 25-16,25-1 16,0 1-1,0 0-15,0 0 0,25-25 16,0 0-16,0 25 16,-1-25-16,1 0 15,-25 24 48,25-24-48,0-24 1,0 24-16,-25-25 0,24 0 16,1 0-16,0-24 0,0 24 15,0 0-15,-25 0 0,25 0 16,24-24-16,-49 24 15,25 0-15,-25 0 0,-25 75 32,25-25-17,0 0-15,-25-1 0,25 1 16,0 0-16,-24 49 0,24-49 16,0 25-16,0-25 0,0-1 15,0 1-15,0 25 0,0-25 16,0-1-16,24-24 15</inkml:trace>
  <inkml:trace contextRef="#ctx0" brushRef="#br0" timeOffset="254998.0607">23118 8434 0,'0'0'0,"0"-25"0,0 0 16,0 0-1,0 0 1,-25 25-16,0 0 15,1 25-15,24 0 16,-25 0-16,25 0 16,0-1-1,25-24-15,-25 25 16,24-25-16,1 0 16,-25 25 46,25-25-46,0 0-16,0 0 15,-1 0-15,1-25 16,0 25 0,0-25-16,0 25 15,-25 25 16,0 0-31,0 0 0,0 0 16,-25-1-16,25 1 0,0 25 16,0-1-16,-25-24 0,25 25 15,-25-25-15,25 49 0,-25-49 16,25 0-16,0-1 0,0 1 16,25-25-1,-25-49 1,25-1-16,-25-24 15,25-26-15,0 51 16,-25 24-16,24-25 0,-24 26 16,25-51-16,-25 50 0,0 1 0,25 24 15,-25-25-15,25 25 0,-25-25 16,25 25-16,-1 0 16,1 0-16,0 25 15,0 0-15,-25-1 16,0 1-16,0 0 0,-25 0 15,25 0-15,-25-25 0,25 24 0,-25-24 16,1 25-16,24 0 16,-25-25-16,25-25 15,25 25 1,-25-25-16,49 25 0,-49-24 0,50-26 16,-25 50-16,-1-25 0,1 25 15,0 0-15,0-25 0,0 25 16,-25-24-16,0 48 31,0 1-15,0 25-16,0-25 15,-25-1-15,25 1 16,-25 0-16,25 0 0,0 0 16,0-50 15,0 0-31,25-25 15,0 26-15,-25-1 0,0 0 16,0 0-16,24 0 0,-24-24 16,0 24-16,0 0 15,0 0-15,0 50 32,0 0-17,25-25-15,25 25 16,-25-25-1,-1 0-15,1 0 16,0 0-16,0 0 0,0 0 31,0 0 1,-1 0-32,26 0 15,-25 0-15,0 0 16,-1 0-16,1 0 0,0-25 15,-25 0 17,0 50 46,25-25-63,0 25-15,-1 0 16,1-25-16,0 24 16,0-24-16,0 0 0,49 0 15,-49 0-15,0 0 0,-1 0 16,1 0-16,0-24 0,-25-1 16,0 0-16,0 0 15,-25 0-15,25 1 16,-25 24-1,1 0-15,-1 24 16,25 1-16,-25 0 16,25 0-16,0 0 15,0-1-15,0 1 0,0 25 16,0-25-16,0-1 0,0 1 0,0 0 16,0 25-1,0-26-15,0 1 0,-25-25 0,25 25 16,-25 0-16,25-50 31,25 0-31,-25 0 16,25 1-16</inkml:trace>
  <inkml:trace contextRef="#ctx0" brushRef="#br0" timeOffset="255118.7409">24681 8632 0,'0'0'0,"0"25"16,0-50 31,24 25-47</inkml:trace>
  <inkml:trace contextRef="#ctx0" brushRef="#br0" timeOffset="259197.7741">21431 6995 0,'-25'25'0,"25"0"16,0-1-16,0 1 15,0 0-15,0 0 0,0 0 0,0-1 16,0 26-16,0-25 16,0 0-16,0-1 15,0-48 1</inkml:trace>
  <inkml:trace contextRef="#ctx0" brushRef="#br0" timeOffset="260285.6324">26715 6970 0,'0'-25'16,"49"25"15,-24 25-31,0-25 16,0 0-16,-25 25 0,24-25 15,-48 0 1,-26 0 0,0 0-16,26 0 15,24 25-15,0 0 16,0-1-16,24 1 15,1 0-15,0 25 16,25-1-16,-50-24 0,24 0 16,-24 0-16,0-1 0,0 1 15,-24 0-15,-1 0 0,0-25 16,0 25-16,0-25 0,-49 24 16</inkml:trace>
  <inkml:trace contextRef="#ctx0" brushRef="#br0" timeOffset="281376.7039">5556 5556 0,'0'-25'0,"0"1"31,0-1-31,25 0 15,-25 0 1,0 0 0,0 1-16,-25 24 15,0-25 1,1 25-16,-1 0 0,0-25 16,0 25-16,0 0 15,1 0-15,-1 0 0,0 0 16,-99 25-1,99-25-15,0 25 16,1-25-16,-1 24 0,-25 1 16,25 0-16,-24 49 0,24-24 15,25-25-15,-25 24 0,25-24 16,-25 74-16,25-74 0,0 25 16,-24 0-16,24-1 0,0 1 15,0 24-15,49-24 0,-49-25 16,25 24-16,0-24 0,0 0 15,24 24-15,-24-24 0,0-25 16,0 0-16,24 25 0,1-25 0,-1 0 16,-24-50-16,25 50 15,-25-24-15,24-1 0,1-50 16,-25 51-16,-1-26 0,26 25 0,-50-24 16,25 24-16,24-50 0,-24 26 15,-25 24-15,25-25 0,-25 25 16,25-49-16,-25 24 0,0 26 15,0-26-15,0 25 0,0-24 16,-25-26-16,0 50 0,0 1 16,1-1-16,-1 0 0,0 0 0,-25 0 15,26 1-15,-1 24 16,0 0-16,-25 0 0,1 0 0,24 0 16,-25 0-16,26 0 0,-1 24 15,0-24-15,-25 0 16,26 25-16,-1 0 0,0 0 0,0-25 15,25 25-15,-25 24 0,1-49 16,24 25-16,-25 0 16,25 0-16,0-1 0,0 1 15</inkml:trace>
  <inkml:trace contextRef="#ctx0" brushRef="#br0" timeOffset="282977.3376">4093 5333 0,'0'-25'0,"-25"25"0,25-25 15,0 50 17,0 25-17,0-25-15,0-1 0,0 1 16,0 25-16,0-25 0,0 49 16,0-24-16,0-26 15,0 1-15,0 25 0,0-25 0,0-1 16,0 1-16,25-25 15,-25-25 1,0 1-16,0-1 0,25 0 16,-25 0-16,24-49 0,-24 49 15,0-25-15,25 26 0,-25-1 16,0 0-16,25-25 0,0 50 16,0 25-1,-25 0 1,0 0-16,24 0 0,-24-1 15,0 1-15,0 0 0,0 0 0,25-25 16,-25 25-16,25-25 31,-25-25-31,25 0 0,0 0 16,-25 0-16,24 1 0,1-1 16,-25 0-16,25 0 0,-25 0 15,25 25-15,-25 25 16,0 0-1,25 0-15,-25 0 0,0-1 16,24 1-16,-24 0 0,25-25 16,0 0-1,0 0-15,0 0 0,-25-25 0,24 0 16,1 1-16,0-26 16,-25 25-16,25 0 0,-25 1 0,0-1 15,25 0-15,-25 50 31,0 0-15,0-1-16,0 1 0,0 0 16,0 0-16,24-25 15,1 0 1,0 0-16,0-25 16,0 0-16,-25 0 0,0 1 15,0-1-15,0 0 16,0 0-16,-25 0 0,0 25 15,0 0 1,0 0-16,1 0 0,24 25 16,0 0-16,0 0 15,24 0-15,1-25 16,0 0-16,0 0 0,25 0 16,-26-25-16,26 25 15,-25-25-15,0 25 0,-1-25 16,1 0-16,0 1 0,0-1 15,-25 0-15,25 0 16,-25 0-16,-25 25 16,-25 0-1,50 25 1,-25-25-16,1 25 0,24 0 16,0 0-16,0-1 15,24-24-15,1 0 0,-25 25 16,50-25-16,-1 0 15,-24-25-15,0 1 16,-25-1-16,25 0 16,0-25-16,-25 26 0,0-1 0,24 0 15,-24 0-15,0-24 0,25-1 16,-25 25-16,0 0 0,0 1 16,0-1-16,0 50 15,0-1 1,-25 51-16,25-50 15,0-1-15,0 1 0,0 0 0,0 0 16,25 24-16,0-24 0,-25 0 16,25-25-16,-25 25 0,49-25 15,-24 0-15,0 0 0,0-25 16,0 25-16,24-50 16,-49 26-16,25-1 0,-25 0 15,25 0-15,-25 0 0,0-24 16,0 24-16,0 0 15,-25 0-15,0 25 16,0 0-16,25 25 16,-24 25-16,24-25 0,0-1 15,0 1-15,0 0 16,0 0-16,24 0 0,-24-1 0,50-24 16,-25 25-16,24-25 15,-24 0-15,0 0 0,0 0 16,0-25-16,-1 25 0,26-24 15,-25-1-15,0 0 16,0 25-16</inkml:trace>
  <inkml:trace contextRef="#ctx0" brushRef="#br0" timeOffset="284724.9617">16371 5854 0,'0'0'0,"25"0"16,-25-25 31,0 0-32,0 0 1,-25 1-16,25-1 16,-50 0-16,50 0 15,-24 25-15,-1-25 0,25 1 16,-50-1-16,25 0 0,1 0 15,-1 25-15,0 0 16,0-25-16,0 25 0,1 0 16,-1 0-1,0 0-15,0 0 0,0 0 0,1 25 16,-1-25-16,-25 25 0,25 0 16,1-25-16,-1 25 0,0-25 15,0 24-15,-24 1 0,24-25 16,0 25-16,0 0 0,0 0 15,25-1-15,-24 1 16,24 0-16,0 0 0,0 0 16,0 0-16,0 24 0,0-24 15,24 0-15,-24 0 0,25-1 16,-25 26-16,0-25 0,25-25 16,0 25-16,0-1 0,-25 1 0,49 0 15,-24 0-15,0-25 16,0 25-16,-1-25 0,26 24 15,-25-24-15,0 0 16,-1 0-16,1 0 0,50 0 0,-51-24 16,1 24-16,0-25 0,25 25 15,-26-25-15,26 0 0,-25 0 0,0 25 16,-25-24-16,24-1 0,1 25 16,0-25-16,0 0 15,-25 0-15,25 1 16,-25-1-16,0 0 0,0 0 15,0 0-15,0-24 16,-25 24-16,25 0 16,-25 25-1,0-25-15,0 25 32,1-25-32,-1 25 62,0 0 126,50 0-126,-25-24-62</inkml:trace>
  <inkml:trace contextRef="#ctx0" brushRef="#br0" timeOffset="285851.8037">20712 5755 0,'0'-25'0,"0"0"0,-25 25 16,25-25-16,0 0 15,-25 25-15,0-24 16,1 24-16,-1 0 31,0 0-15,25 24-16,-25-24 15,0 25-15,25 0 0,-24-25 16,24 25-16,-25 0 0,0-1 16,25 1-16,-25 0 15,25 0-15,-25 0 0,25 0 16,0-1-16,0 1 15,0 0-15,25 0 0,25 0 16,-25-25-16,-1 0 0,1 0 16,50 24-16,-51-24 15,1 0-15,25 0 0,-25-49 16,24 24-16,-24 0 0,0 25 16,0-25-16,0 1 0,-25-1 15,24-25-15,-24 25 0,0 0 0,0 1 16,-24 24-16,-1-25 15,0 25 1</inkml:trace>
  <inkml:trace contextRef="#ctx0" brushRef="#br0" timeOffset="287353.8001">25722 5631 0,'0'-25'47,"-24"25"-32,-1 0-15,0 0 32,25 25-17,-25-25-15,0 24 16,25 1-16,-24-25 15,-26 50-15,25-50 16,25 25-16,-25-1 0,1 1 16,24 0-16,-25 0 0,25 0 15,-25 0-15,25-1 0,0 1 16,0 0-16,0 0 16,25-25-16,0 25 0,-1-25 15,1 24-15,0-24 0,0 0 16,0 25-16,24-25 0,-24 0 15,0 0-15,0 0 0,-1-25 16,1 1-16,0 24 0,-25-25 16,25 0-16,0-25 15,-1 26-15,-24-1 0,0 0 16,0 0-16,0 0 0,0 0 16,0 1-16,-24-1 15,24 0-15,-25 25 16,25-25-16,-25 25 15,0 0 1</inkml:trace>
  <inkml:trace contextRef="#ctx0" brushRef="#br0" timeOffset="288624.9857">29121 5383 0,'25'-25'15,"-1"0"-15,-24 0 16,25 25-1,-50 50 1,-24-1 0,24 1-16,0-25 0,0 24 15,25-24-15,-25 50 0,1-26 16,24-24-16,0 25 0,0-26 16,0 1-16,0 0 0,0 0 15,0 0 1,0-50-1,24-25-15,-24 25 16,25 1-16,0-1 0,-25 0 16,25 25-16,0-25 0,0 0 15,-1 25-15,1 25 16,-25 25 0,0-25-16,0-1 15,-25 1-15,1 0 0,-1 0 16,0-25-16,0 0 15,50-25 1,25-25 0,-1 50-1</inkml:trace>
  <inkml:trace contextRef="#ctx0" brushRef="#br0" timeOffset="288817.4708">29542 5531 0,'25'0'0,"-50"0"0,50-24 0,0 24 16,-25-25-16,25 25 0,-25-25 15,0 99 17,-25-24-32,25-25 15,-25 0-15,25 24 0,-25-24 16,25 0-16,0 24 0,-24-24 16,24 0-16,-25 0 0,25 0 15,0 0-15,0-1 16</inkml:trace>
  <inkml:trace contextRef="#ctx0" brushRef="#br0" timeOffset="289205.4332">29815 5804 0,'0'0'0,"25"-25"16,-25 1-16,25-1 0,-25-25 15,0 25 1,-25 25-16,25-24 15,-50 24-15,26 0 16,-1 0-16,0 24 0,0 1 16,25 0-1,25 0 1,0-25-16,0 0 16,-1 0-16,1 25 15,0-25-15,0 24 16,-25 26-16,0-25 0,0 0 15,0 0-15,-25-1 0,25 1 16,-25 25-16,0-25 16,25-1-16,-24 1 0,-1 0 15,0 0-15,25 0 0,-25-25 16,25 24-16,-25-24 0,1 0 16,24-24-16,0-26 15,24 25-15,26-24 16,-25 24-16,0 0 0,-1 0 15</inkml:trace>
  <inkml:trace contextRef="#ctx0" brushRef="#br0" timeOffset="289393.9301">30287 5531 0,'0'0'0,"24"-24"0,1-1 0,-25 0 16,0 50-1,0 0 1,-49 49-1,49-49-15,-25 24 0,25 1 16,-25-25-16,25 0 0,-25-1 16,25 1-16,0 0 0,0 50 15</inkml:trace>
  <inkml:trace contextRef="#ctx0" brushRef="#br0" timeOffset="289685.6925">30485 5755 0,'0'24'16,"0"1"-1,0 0 1,0 0-16,0 0 16,25-25-1,0-25 1,-1 25-16,-24-25 15,25 25-15,0-25 0,0 0 0,-25 1 16,25 24-16,-25 24 31,0 1-15,0 0-16,24-25 0,-24 25 16,25-25-16,0 0 15,0 0-15,0 0 0</inkml:trace>
  <inkml:trace contextRef="#ctx0" brushRef="#br0" timeOffset="289821.7033">31130 5879 0,'0'0'0,"0"25"0,0-50 47</inkml:trace>
  <inkml:trace contextRef="#ctx0" brushRef="#br0" timeOffset="324770.8567">29096 7317 0,'-25'-24'0,"50"48"0,-75-73 16,50 24-16,0 50 47,0 0-32,0-1-15,0 1 0,0 50 16,0-51-16,-25 1 15,25 0-15,-24 0 0,24 24 0,0-24 16,-25 0-16,25 0 0,0 24 16,0-24-1,0 0 1</inkml:trace>
  <inkml:trace contextRef="#ctx0" brushRef="#br0" timeOffset="325115.2904">30187 7739 0,'0'0'0,"-25"0"15,1 0-15,-1 25 16,25 0-16,-25-1 15,25 1-15,-25-25 0,25 50 16,0-25-16</inkml:trace>
  <inkml:trace contextRef="#ctx0" brushRef="#br0" timeOffset="325502.2516">31006 7293 0,'0'0'0,"-25"0"16,0 0-1,25 24-15,-25 1 16,1 25-16,24-25 0,-25 24 15,25-24-15,0 0 0,0 0 16,0 24-16,0-24 0,0 0 16,0 0-16,25-1 0,-1 1 15,1 0-15,0-25 0,0 0 16,-25-25-16,25 25 16,-25-25-16,24 1 15,-24-1-15,0 0 16,-24 25-16,-1 0 15,0 0-15,0 0 0,0 0 16,1 0-16,-1 0 0,25 25 16,0 0-16</inkml:trace>
  <inkml:trace contextRef="#ctx0" brushRef="#br0" timeOffset="325757.5781">31824 7764 0,'0'25'15,"0"-1"-15,0 1 16,0 0-16,-24-25 0,24 50 16,-25-26-1</inkml:trace>
  <inkml:trace contextRef="#ctx0" brushRef="#br0" timeOffset="326021.8834">32618 7317 0,'0'-24'0,"0"48"0,0-24 31,0 25-16,0 0-15,0 25 16,0-26-16,0 26 0,0-25 16,-25 0-16,25 49 0,0-49 15,0 0-15,-24-1 0,24 26 16,0-25-16</inkml:trace>
  <inkml:trace contextRef="#ctx0" brushRef="#br0" timeOffset="326366.0204">33213 7293 0,'-24'0'31,"-1"24"-31,25 1 0,-25 25 16,0 24-16,25-49 15,-25 49-15,25 1 0,0-26 16,0 26-16,0-1 16</inkml:trace>
  <inkml:trace contextRef="#ctx0" brushRef="#br0" timeOffset="327306.5465">29220 8483 0,'0'-25'78,"0"50"-15,-25 0-63,25 0 15,0 0-15,0-1 16,-25 26-16,25-25 0,0 0 16,-24-1-16,24 1 0,0 25 15,-25-25-15,25-1 0,0 1 0,0 0 16,-25 0 0,25 0-16,0-1 15</inkml:trace>
  <inkml:trace contextRef="#ctx0" brushRef="#br0" timeOffset="327490.058">29369 8905 0,'25'0'16,"-25"25"-1,0-1 1,0 1-16,-25 25 0,25-25 15,-25 0 1,25-1-16,0 1 16</inkml:trace>
  <inkml:trace contextRef="#ctx0" brushRef="#br0" timeOffset="327990.2073">30063 8533 0,'0'0'0,"-25"-25"0,25 0 15,25 25 17,25 0-32,-25 0 0,-1 0 15,1 0-15,0 25 0,0-25 16,0 0-1,-25 25-15,-50-25 0,25 0 16,-24 0-16,49 25 16,-25-25-16,0 0 0,25 24 15,-25 1-15,25 0 0,-25 0 16,25 0-16,0-1 0,0 1 0,25 0 16,0 0-16,0 0 0,0-1 15,-25 1-15,24 0 16,-24 0-1,-49-25-15,-1 25 16,25-25-16,-24 0 0,24 24 0,-25-24 16</inkml:trace>
  <inkml:trace contextRef="#ctx0" brushRef="#br0" timeOffset="328745.227">30510 8756 0,'0'0'0,"0"-25"0,0 0 16,0 1-16,0-1 16,25 0-16,-25 0 0,0 0 15,0-24-15,24 24 0,-24-25 0,0 26 16,0-1-16,0 0 0,-24-25 15,24 26-15,-25-1 0,0 0 16,-25 0-16,1-24 0,-1 24 16,1 0-16,-26 0 0,1 0 15,24 1-15,-99-26 0,50 50 16,25-25-16,-1 25 0,1 0 0,-25 0 16,-100 25-16,75 25 15,75-26-15,-1 26 0,25-25 16,-25 24-16,1 1 15,-26 49-15,26-49 0,24 24 0,-25-24 16,26 24-16,-1 1 0,-25 49 16,50-75-16,0 1 0,0-1 15,50 100 1,-1-124-16,1 0 0,0 25 0,-1-26 16,26 1-16,74 0 0,-75 0 15,25-25-15,0 0 0,1 0 16,-1 0-16,99-25 0,-99 25 15,1-25-15,-26 0 0,25 25 16,25-49-16,-49 24 0,-26-25 16,100-49-1,-74 25-15,-51 24 0,1 0 0,0 1 16,0-1-16,0-49 0,-25 49 16,0 1-16,0 24 0,-25-25 15,0 1-15,-49-1 0,49 25 16,-25 25-16,25-24 0,1 24 15,-51 0-15,50 0 0,1 0 0,24 24 16,-25-24-16,0 25 0,0 0 16</inkml:trace>
  <inkml:trace contextRef="#ctx0" brushRef="#br0" timeOffset="334256.491">744 12030 0,'-25'-25'16,"1"1"-16,24-1 15,-25-25-15,25 25 0,-25 1 16,25-1-16,0 0 15,0 0-15,0 0 16,0 1 0,0 48-1,-25 26 1,25 24 0,0-24-16,-25 49 15,25 25-15,0-74 0,-24 24 0,24 50 16,0-74-16,0 0 15,0 74-15,0-50 0,0-24 16,0-1-16,0 1 16</inkml:trace>
  <inkml:trace contextRef="#ctx0" brushRef="#br0" timeOffset="334542.7357">571 12353 0,'0'0'0,"-25"0"15,25-25-15,25 25 32,24 25-17,-24-25-15,25 0 0,24 0 16,-24 25-16,24-25 0,0 0 16,1 0-16,98 0 0,-73 0 15,24 0-15,-25 0 0,50 0 16,-25-25-16,149 25 0,-149 0 15,24 0-15,-24 0 0,25 0 16,-25 0-16,124-25 0,-124 25 16,-24 0-16,-1 0 0,0 0 15,50-25-15,-50 25 0,-49 0 16,-75 25 0</inkml:trace>
  <inkml:trace contextRef="#ctx0" brushRef="#br0" timeOffset="335240.7023">645 12328 0,'-25'0'16,"0"-25"-1,1 25 1,24-25-16,0 1 15,0-1 1,0 0 0,24 0-16,1 0 0,0-24 15,0-1-15,0 25 0,-1-24 16,26-1-16,0 25 16,-26 0-16,1 1 0,50-26 15,-26 25-15,-24 0 0,25 1 16,-1 24-16,-24-25 0,49 25 15,-49 0-15,25 0 0,-25 0 0,-1 0 16,1 0-16,0 74 16,0-49-16,0 0 0,-1 0 15,1-1-15,0 51 0,0-50 16,0-1-16,-1 1 0,-24 0 0,25 0 16,0 24-16,0-49 0,-25 25 15,25 0-15,-25 0 16,0 0-1,-25-25 1,25-25 0</inkml:trace>
  <inkml:trace contextRef="#ctx0" brushRef="#br0" timeOffset="336246.5254">992 12278 0,'-25'0'0,"25"25"16,-24-25-1,24-25 1,0 1-16,24-1 16,-24 0-16,25 25 15,-25-25-15,25-25 0,0 1 16,0 24-16,-25 0 0,24-24 16,26-1-16,-25 0 0,0 26 15,-1-1-15,1-25 0,0 25 0,25-24 16,-26 24-16,1 0 0,0 25 15,25-25-15,-26 1 0,26-1 16,-25 25-16,24 0 16,-24-25-16,0 25 0,50 0 15,-51 25-15,26 49 16,-25-24-16,-25-25 0,0-1 16,25 26-16,-25 24 0,24-49 15,-24 25-15,0-25 0,25-1 16,-25 26-16,0-25 0,25-25 15,-25 25-15,0-1 16,-25 1 0</inkml:trace>
  <inkml:trace contextRef="#ctx0" brushRef="#br0" timeOffset="336679.1809">1364 12278 0,'0'0'0,"-25"0"15,25-24 1,0-1-16,25 0 16,-25 0-16,25 0 15,0-24-15,0 24 0,-1-74 16,1 74-16,-25 0 0,25 0 15,0 0-15,0-24 0,-1 24 16,1 0-16,-25 0 0,25 25 16,0-24-16,25-1 0,-26 0 15,1 0-15,0 25 0,0 0 16,24-25-16,-24 25 0,0 0 16,0 0-16,0 0 0,-1 0 0,26 25 15,-25 25-15,0-25 16,-1-1-16,1 51 0,-25-26 31,50 51-31,-50-76 0,25 26 0,-1-25 16,-24 0-16,0-1 15,25-24-15,-25 25 0,0 0 16,0 0-16,-25-25 16,1 0-16,-1 25 15,0-25-15</inkml:trace>
  <inkml:trace contextRef="#ctx0" brushRef="#br0" timeOffset="337058.2275">1662 12328 0,'0'0'0,"-25"0"15,25-25 1,50 0-1,-50 1-15,25-1 0,-1 0 16,1 0-16,25-25 0,-25 1 16,-1 24-16,1 0 0,0-24 0,25-1 15,-26 25-15,26-49 16,-25 74-16,-25-25 0,25 0 16,-1 25-16,1-25 15,0 25-15,0 0 16,0 0-16,24 25 0,-49 25 15,25-50-15,0 25 0,0-1 16,-1 1-16,1 0 0,-25 0 16,25 0-16,-25-1 0,0 1 15,25 25-15,-25-25 0,0-1 16,25-24-16,-25 25 0,0 0 16,0 0-16,-25-25 15</inkml:trace>
  <inkml:trace contextRef="#ctx0" brushRef="#br0" timeOffset="337443.2129">1910 12353 0,'0'0'0,"-25"0"0,25-25 31,75-49-15,-75 49-16,24 0 15,1 0-15,0 0 0,49-49 16,-49 49-16,0-25 0,0 26 0,0-1 16,-1-25-16,26 25 0,-25 1 15,-25-1-15,25 25 0,-1-25 16,1 25-16,0 0 0,0 0 15,24 25-15,-49 0 16,25-1-16,0-24 0,0 25 16,0 0-16,-1 0 0,-24 0 0,25-1 15,-25 1-15,0 0 0,25 0 16,-25 0-16,0-1 16</inkml:trace>
  <inkml:trace contextRef="#ctx0" brushRef="#br0" timeOffset="338014.7306">2505 12353 0,'-25'-25'15,"1"0"-15,24 0 16,-25 25-16,25-24 0,0-1 16,0-25-1,0 25-15,0 0 16,25 25-16,-25-49 0,0 24 15,24 25-15,1-25 0,0 0 16,0 1-16,0-1 0,24 0 0,-24 25 16,0-25-16,0 0 0,0 25 15,49-24-15,-49 24 0,0 0 16,-1 0-16,1 0 0,0 0 16,0 0-16,0 0 0,-1 0 15,1 24-15,0 26 16,0-25-16,-25 0 0,25 24 15,-25 1-15,24-25 16,-24-1-16,0 1 16,0 0-16,25 0 0,-25 0 15</inkml:trace>
  <inkml:trace contextRef="#ctx0" brushRef="#br0" timeOffset="362488.5581">26144 7913 0,'0'0'0,"25"-25"31,0 0-15,-25 0-16,0 0 15,0 1-15,0-1 16,0 0-16,0 0 0,-25 25 16,0-49-16,25 24 0,-25 25 15,25-25-15,-24 0 0,-1 25 16,-25-49-16,25 49 0,1-25 15,-1 25-15,0-25 0,-25 25 16,25-25-16,-24 25 0,24 0 16,0-25-16,0 25 0,-49 0 15,49 0-15,-24 0 0,24 0 16,-25 0-16,1 0 0,-1 25 16,0-25-16,26 0 0,-26 0 0,0 25 15,-24 0-15,49 0 0,0-25 16,1 24-16,-26-24 0,0 25 15,50 0-15,-24 0 0,-1 0 16,0-1-16,0 26 16,0 0-16,25-26 0,0 1 15,0 0-15,0 25 0,0-1 16,25-24-16,-25 0 0,25 0 0,0 24 16,0 1-16,-1-25 15,1 0-15,0-1 0,0 1 16,24 25-16,-24-50 0,0 25 15,0-1-15,0-24 0,24 25 0,1-25 16,-1 25-16,1-25 0,-25 0 16,24 0-16,26 0 0,-26 0 15,1 0-15,-25 0 0,24 0 16,1 0-16,24-25 0,-49 25 16,25-25-16,-25 25 0,0 0 0,49-24 15,-49-1-15,0 25 16,-1-25-16,1 25 0,0-25 15,49-24-15,-49 49 16,0-25-16,-25 0 0,50-25 16,-26 1-1,1 24-15,-25 0 0,0-25 0,0 26 16,-25-1-16,25 0 0,-24 0 16,-1-24-16,25 24 0,-25 0 15,0 0-15,0 0 16,-24-24-16,49 24 0,-25 0 15,0 0-15,0 1 0,-24-1 0,49 0 16,-25 0-16,0 25 0,0-25 16,-24 25-16,-1-24 15,25 24-15,0-25 0,-24 25 16,-26 0-16,51 0 0,-1 0 16,0 0-16,-25 0 0,-24 0 15,49 0-15,-24 25 16,24-25-16,0 0 0,-25 24 15,26-24-15,-1 25 0,0-25 16,0 0-16,0 25 0,-24 0 16,24 0-16,0-1 0,-24 26 15,49-25 1,0 0-16,-25 24 16,25-24-16,0 25 0,0-26 0,0 1 15,0 0-15,0 25 16,25-1-16,-1-24 0,-24 0 0,25 0 15,0 0-15,0-1 0,24 26 16,-24-50-16,25 25 0,-1 0 16,-24-25-16,74 24 0,-49-24 15,0 0-15,24 0 0,-24 0 16,49-24-16,-74-1 0,24 0 0,-24 0 16,0 25-16,0-25 0,0-24 15,-25 24-15,0 0 16,-25 0-1,0 25-15,0 0 16,25 25 0</inkml:trace>
  <inkml:trace contextRef="#ctx0" brushRef="#br0" timeOffset="380861.9002">26318 7838 0,'-25'-25'0,"0"25"16,0 0 0,50 0 15,-25 25 47,0 0-78,50-25 0,-50 25 16,25 0-1,-1-25-15,-24 24 0,25-24 16,-25 25-16,25-25 0,0 25 0,24 25 31,1-25-31,-25-25 0,0 24 16,-1 1-16,26 0 0,-25 0 15,0 0-15,-1-1 0,26 1 0,-25 0 16,24 25-16,-24-26 0,25 1 16,-25 0-16,-1 0 0,51 24 15,-25-24-15,-26 0 0,26 0 16,-25 0-16,24-1 0,26 51 15,-26-50-15,1-1 0,-25 1 16,24 25-16,26-1 0,-50-24 16,24 25-16,1-25 0,-25-1 15,24 26-15,26 0 0,-51-25 16,26 24-16,-25-24 0,24 0 16,26 24-16,-50-24 0,24 0 0,-24 0 15,0 0-15,0-1 0,24 26 16,-24-25-16,0 0 0,0-25 15,0 24-15,24 1 16,1 25-16,-1-25 16,-24-1-16,0 1 0,0 0 15,0 0-15,-1-25 0,1 25 0,0-1 16,0-24 0,0 25-16,-1-25 15,1 0-15,0 25 16,0-25-1,0 0 1</inkml:trace>
  <inkml:trace contextRef="#ctx0" brushRef="#br0" timeOffset="382499.927">29046 9748 0,'0'0'0,"-25"0"32,25 25-17,0 0-15,0 0 0,-24-1 16,24 1-16,0 25 16,0-25-1,0-1-15,0 1 0,0 0 16,24-25-1,-24-25 1,25 25-16,0-25 16,0 1-16,0-1 0,0 0 15,-1 0 1,1 0-16,0 25 16,-25 25-1,0 0 1,-25 25-1,25-26 1,0 1-16,25-25 16,0 0-1,0 0-15,-1 0 0,1 0 16,0-25-16,0 25 0,0-24 16,-1-1-16,1 25 0,0-25 15,-50 25 16,25 25-31,0 0 16,-25-25-16,25 24 16,0 1-1,0 0-15,25-25 16,0 0-16,0 0 0,0 0 16,-1-25-16,1 0 15,-25 1-15,0-1 16,0 0-1,-25 25-15,1 0 16,-1 0 0,50 0-1,-1 0-15,1 0 16,0 25-16,0-25 16,24 0-16,-24 0 15,0 0-15,0 0 0,0 0 0,-1 0 16,1 25-1,-25-1 1,0 1 0,0 0-1,0 0 1,25-25 0,-25-25-16,0-25 15,25 50 1,-25-24-16,0-26 0,0 25 15,0 0-15,0 1 16,-25 24-16,25-25 16,-25 25-16,50 0 31,25 25-15,-26-25-16,51 24 15,-50-24-15,-1 25 0,1-25 0,0 0 16,0 0-16,0 25 15,-1-25-15,1 0 16,-25-25 15,-25 25-31,1 0 0,-1 0 0,0 0 16,0 0-16,25 25 16,-25 0-16,1-25 0,24 25 15,0-1-15,0 1 16,24-25-16,-24 25 0,25-25 15,-25 25-15,25-25 0,0 25 16,0 0-16,-25-1 0,0 1 16,-25-25-1,0 0-15,0 0 16,50 0 15,0 0-31,0-25 16,-1 25-16,1-24 0,25 24 15,0-25-15,-26 25 0,26-25 16,-25 25-16,49-25 0,-49 25 16,0-25-16,0 25 0,-25-25 15,24 25-15,-24-24 0,-24-1 16,-1 25 0,0 0-16,0 0 15,25 25-15,0-1 16,0 1-16,0 0 15,25 0-15,0-25 16,0 25-16,-1-25 0,1 0 16,0 0-16,25 0 0</inkml:trace>
  <inkml:trace contextRef="#ctx0" brushRef="#br0" timeOffset="382617.3645">30931 10145 0,'0'0'0,"25"25"15,0-25 32,0 0-31</inkml:trace>
  <inkml:trace contextRef="#ctx0" brushRef="#br0" timeOffset="404765.3359">27707 13816 0,'0'-25'15,"-25"25"1,25-24 0,0-1-1,25 25 1,-25-25-16,0 0 16,0 0-16,-25 25 15,0-24-15,25-1 0,-25 0 16,1 0-16,-26-24 15,25 24-15,0 0 0,-24 0 0,24 25 16,0-25-16,-49-24 16,24 24-16,25 0 0,-24 0 15,-1 25-15,-24-49 0,49 24 16,-25 25-16,1-25 0,-1 25 16,0-25-16,-49 0 0,50 25 0,-26-24 15,26 24-15,-26-25 0,-74 0 16,75 25-16,0 0 0,-1-25 15,1 25-15,-1-25 0,-74 1 16,75-1-16,0 25 0,-1-25 16,1 25-16,-50-25 0,49 25 15,26 0-15,-26-25 0,26 25 16,-26 0-16,-24 0 0,50 0 0,-1 0 16,0 25-16,1-25 15,-51 25-15,51 0 0,-1 0 16,1-1-16,-1-24 0,0 25 0,-24 0 15,24 0-15,1 0 0,24-1 16,-25 1-16,1 0 16,-50 25-16,24-1 0,50-49 15,1 25-15,-1 0 0,0 0 16,0 0-16,-25 24 0,50-24 16,-24-25-16,-1 25 0,25 0 15,0-1-15,-25 26 0,25-25 16,0 24-16,0-24 0,0 0 15,0 25-15,25-1 0,-25-24 16,25 0-16,-1 24 0,1-24 16,25 25-16,-25-1 0,0-24 0,-1 0 15,26 0-15,24 49 16,26-49-16,-1 25 0,-50-26 16,1-24-16,24 25 0,1 0 15,-26 0-15,100 0 0,-74 0 16,-1-25-16,-24 24 0,24 1 15,75 0-15,-75 0 0,1-25 16,24 25-16,0-25 0,-24 0 16,123 0-16,-99 0 0,1 0 0,24-25 15,-25 25-15,99-50 16,-123 25-16,-1 1 0,25-26 0,-49 25 16,24 0-16,50-49 0,-74 24 15,-1 25-15,1-24 0,-25-1 16,49-24-16,-49 49 15,0 0-15,-25 0 0,25 1 0,-25-26 16,0 25-16,-50 0 0,25 1 16,1 24-16,-26-25 0,-25 25 15,26 0-15,-1 0 0</inkml:trace>
  <inkml:trace contextRef="#ctx0" brushRef="#br0" timeOffset="405829.4799">26491 15056 0,'0'0'0,"25"-24"0,0 24 16,-25-50-16,0 25 15,0 0-15,0 1 16,0-1-16,0 0 0,-25 0 16,25 0-16,-25 25 0,1-24 15,-51-26-15,26 25 0,24 25 16,-25-25-16,-24 1 0,24-1 0,-74 0 15,75 0-15,-26 0 16,25 1-16,-24-1 0,-50 0 0,50 25 16,-1-25-16,26 25 0,-26-25 15,1 25-15,-50 0 0,49 0 16,26 0-16,-26 0 0,26 25 16,-75 0-16,74-25 15,0 25-15,-24-25 0,24 25 0,1-25 16,-75 49-16,74-24 0,1 0 15,-26-25-15,26 25 0,-75 49 16,74-49-16,0 0 0,1-1 16,-1 1-16,25 25 0,-49 24 15,49-49-15,25 0 0,-25 24 16,25-24-16,0 50 0,0-26 16,0-24-16,0 0 0,0 24 15,0-24-15,25 50 0,-25-50 0,0-1 16,25 26-16,0-25 0,-1 0 15,1-1-15,0 1 0,0 0 16,0 0-16,0 0 0,49-1 16,-49 1-16,24 0 0,-24 0 15,25 0-15,24-1 0,-49 1 16,99 25-16,-74-25 0,-1-1 16,-24-24-16,25 25 0,24 0 15,-24 0-15,-26-25 16,26 25-16,0-25 0,-26 24 15,76 1-15,-51-25 0,1 0 0,0 25 16,-1-25-16,50 25 0,-74-25 16,25 0-16,-1 0 0,1 0 15,0 0-15,49 0 0,-50 0 16,1 0-16,0 0 0,-1 0 16,50 0-16,-49 0 0,-25 0 15,25 0-15,-1 0 0,1 0 0,24-25 16,-24 25-16,-1 0 0,-24 0 15,25 0-15,49-25 0,-49 25 16,-1-25-16,1 25 0,24-24 16,-24 24-16,49-25 15,-74 25-15,24-25 0,1 25 0,0-25 16,-1-24-16,1 49 0,-25-25 16,24 0-16,-24-25 0,0 26 15,25-26-15,-1 25 0,-49 0 16,25-24-16,0 24 0,-25-25 15,25 1-15,-25 24 0,0 0 0,0-24 16,0 24-16,-25-50 16,0 50-16,25-24 0,-25 24 15,0-25-15,1 1 0,24-1 16,-25 25-16,0 1 0,0-1 16,25 0-16,-25 0 0,1 0 0,-1 25 15,25-24-15,-25 24 16</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09T05:54:03.285"/>
    </inkml:context>
    <inkml:brush xml:id="br0">
      <inkml:brushProperty name="width" value="0.05292" units="cm"/>
      <inkml:brushProperty name="height" value="0.05292" units="cm"/>
      <inkml:brushProperty name="color" value="#FF0000"/>
    </inkml:brush>
  </inkml:definitions>
  <inkml:trace contextRef="#ctx0" brushRef="#br0">8359 3324 0,'-25'-25'16,"50"25"62,0 0-31,0 0-32,0 0-15,-1 25 16,1-25-16,0 0 0,0 0 15,24 0-15,-24 0 16,0 0-16,0 0 0,0 25 16,-1-25-16,1 0 15,0 0-15,25 0 16,-26 0-16,1 0 16,0 0-16,0 0 0,24 0 15,-24-25-15,0 25 0,0 0 16,0-25-16,24 25 0,-24 0 15,0-25-15,0 25 0,0-25 0,-1 25 16,26-24-16,-50-1 16,25 25-16,0-25 0,24 0 15,-24 0-15,0 1 16,0 24-16,-25-25 0,24 0 16,1 0-16,0 0 15,-25 1-15,25-1 0,-25 0 16,0 0-16,25 25 15,-25-25-15,0 1 0,0-1 16,0 0-16,0-25 16,-25 50-16,25-24 15,-25-1-15,25 0 16,-25 0-16,0 0 0,1 25 16,24-25-16,-25 1 0,-25-1 15,50 0-15,-25 25 0,1-25 0,24 0 16,-25 25-16,0-24 0,0 24 15,25-25-15,-25 25 0,1 0 16,-26-25-16,25 25 0,0 0 16,1-25-16,-26 25 0,25 0 15,-25 0-15,1 0 0,24 25 16,0-25-16,-24 25 0,-1 0 16,0-25-16,26 24 0,-26-24 0,25 25 15,-24 0-15,-26 0 16,50-25-16,1 25 0,-26-1 0,25-24 15,-24 50-15,24-25 16,0 0-16,0-25 0,0 25 0,25-1 16,-49 51-16,49-50 0,0-1 15,0 26-15,0-25 0,0 49 16,0-49-16,25 0 0,-1 24 16,1-24-16,0 0 0,49 25 15,-24-26-15,0 1 0,-1-25 16,1 25-16</inkml:trace>
  <inkml:trace contextRef="#ctx0" brushRef="#br0" timeOffset="404.9138">9798 2232 0,'49'0'47,"-24"0"-47,0 0 16,25 0-16,-1 0 0,1 0 15,-25 0-15,0 0 16,-1 0-16,26 0 0</inkml:trace>
  <inkml:trace contextRef="#ctx0" brushRef="#br0" timeOffset="588.5124">10021 2059 0,'25'0'16,"-25"25"-1,0-1 1,0 26 0,0-25-16,0 0 15,0-1-15,0 51 0,0-50 16,0-1-16,0 1 16</inkml:trace>
  <inkml:trace contextRef="#ctx0" brushRef="#br0" timeOffset="815.9044">10517 2208 0,'0'-25'0,"25"25"16,0 0-1,0 0-15,-1 0 16,1 0-16,0 0 16,25 0-16,-26 0 0,1 0 15,0 0-15</inkml:trace>
  <inkml:trace contextRef="#ctx0" brushRef="#br0" timeOffset="1740.0153">11311 2059 0,'25'0'16,"0"0"-16,-1 0 15,1 0 1,-25 25-16,50-25 0,-25 24 16,-25 1-16,24 0 15,-24 0-15,0 0 0,0-1 16,-24-24-16,24 25 0,-50 0 16,25 0-16,0-25 15,-24 25-15,49-1 0,-25-24 16,50 0-1,24-24 1,-24 24-16,25-50 16,-1 50-16,-24-25 0,0 0 0,0 25 15,0-24-15,24-1 0,-24 0 16,0 0-16,-25 0 16,25 25-16,-25-24 0,-25 24 31,0 49-16,0-24 1,25 0-16,0 0 16,0-1-16,25 1 15,0 0-15,0-25 16,-1 0-16,1 0 0,0 0 16,0-25-16,-25 0 15,25 25-15,-25-24 16,0-1-16,0 0 0,0 0 15,0 0-15,-25 25 16,0-24-16,-25-1 16,26 25-16,24-25 15,24 25 17,1 0-32,0 0 0,0 0 15,0-25-15,24 0 0</inkml:trace>
  <inkml:trace contextRef="#ctx0" brushRef="#br0" timeOffset="1978.3798">12154 1885 0,'0'0'0,"25"-25"16,-25 1-16,0-1 31,-25 25-15,25 25-1,0-1-15,-25 1 16,25 0-16,0 0 15,-24 0-15,24-1 0,0 1 16,-25 0-16,25 0 16,-25-25-16,25 25 0,-25-1 15,0 1-15,25 0 16,-24 0-16,24 0 16</inkml:trace>
  <inkml:trace contextRef="#ctx0" brushRef="#br0" timeOffset="2124.9889">12278 2084 0</inkml:trace>
  <inkml:trace contextRef="#ctx0" brushRef="#br0" timeOffset="2794.1954">12129 1836 0,'-24'0'16,"-1"0"-16,0 0 15,25 24 1,-25-24 0,50 25-1,0-25 1,0 0-16,-1 0 15,1 0-15,-25-25 16,25 25-16,-25-24 0,25 24 16,-25-25 31,25 25-47,-25 25 31,0-1-16,0 1-15,0 0 0,0 0 16,0 0-16,-25-1 0,0 1 16,0 50-16,0-26 0,1 1 15,-51 74-15,50-99 16,1 24-16,-1-24 0,0 49 16,0-49-16,0 0 0,25 0 15,-24 0-15,24-1 16,0 1-16,-25-25 15,50-25-15,24 1 16,-24-1-16,0 0 16</inkml:trace>
  <inkml:trace contextRef="#ctx0" brushRef="#br0" timeOffset="3032.5524">12278 2232 0,'0'0'0,"-24"25"31,-1 0-15,25 0-16,0 0 16,0-1-16,0 1 15,25-25-15,-1 0 16,1 0 0,-25-25-1,0 1 1,0-26-16,-25 50 15,-24-25-15,24 25 16</inkml:trace>
  <inkml:trace contextRef="#ctx0" brushRef="#br0" timeOffset="10112.0534">2480 5507 0,'0'24'0,"-24"-24"15,24 25 1,0 0 0,0 0-1,0 0 17,0-1-17,0 1 1,24-25-16,-24 25 15,25-25 1,0 0 0,-25-25-1,0 0-15,25 25 16,-25-24-16,25 24 16,-25-25-16,24 25 0,1-25 15,0 0-15,0 0 0,0 1 16,0-1-16,24 0 15,-24 0-15,-25 0 0,25 25 0,0-24 16,24-1-16,-24 0 16,-25 0-16,25 25 0,0-25 0,24 1 15,-24-1 1,0 0 0,-25 50 999,-25-25-1015,25 25 0</inkml:trace>
  <inkml:trace contextRef="#ctx0" brushRef="#br0" timeOffset="11968.5487">2406 9153 0,'0'0'0,"-25"0"16,25 25-1,0 0 32,25-25-15,0 0-17,0-25-15,-25 0 0,24 25 16,1-25-16,0 25 0,25-49 15,-26 24-15,26 25 0,-25-25 0,25 0 16,-26 0-16,51-24 0,-50 24 16,24 0-16,-24 0 15,0 25-15,24-49 0,-24 24 16,0 25-16,-25-25 16</inkml:trace>
  <inkml:trace contextRef="#ctx0" brushRef="#br0" timeOffset="13224.3289">2530 11559 0,'0'25'0,"-25"0"15,0-1 1,1 1-16,24 0 15,0 0-15,24 0 16,1-1 0,0-24-16,0 0 15,24-49 1,-24 24-16,0 0 0,25 0 16,-1 1-16,1-26 0,24-24 15,-24 49-15,0-25 0,-1 1 16,1 24-16,-1-25 0,26 1 15,-50 24-15,-1 0 16,26-50-16,-25 75 16,-25-24-16</inkml:trace>
  <inkml:trace contextRef="#ctx0" brushRef="#br0" timeOffset="200048.8351">8384 9599 0,'0'-24'0,"25"24"16,0 0 62,-25 24-78,49-24 15,-49 25-15,25-25 16,0 0-16,24 25 16,-24 0-16,0-25 15,0 25-15,0-25 0,24 24 16,-24 1-16,0 0 0,0-25 15,24 25-15,1 0 0,-25-25 16,24 24-16,-24-24 0,0 25 16,0-25-16,49 0 0,-24 25 15,-25-25-15,-25 25 16,24-25-16,-48-25 62,-1 0-62,0 25 16,0-25-16,0 25 0,1-24 16</inkml:trace>
  <inkml:trace contextRef="#ctx0" brushRef="#br0" timeOffset="200494.3662">8409 9624 0,'0'0'0,"-25"0"15,25 25 1,-25 0 0,25 24-1,0 1-15,0 0 0,-25-26 16,25 1-16,0 0 15,0 0-15,0 0 32,0-50-17,0-25 1,0 25-16,0 1 0,0-1 16,0 0-16,0-25 0,0 26 15,0-1-15,0 0 16,0 0-16,0 0 15,25 25 1,0 0-16,0 0 16,0 0-16,24 25 15,-24-25-15,0 0 0,24 0 16,-24 0-16,25 0 0,24 0 16,-24 0-16,-1-25 0,-24 25 15,25-24-15,-25 24 0</inkml:trace>
  <inkml:trace contextRef="#ctx0" brushRef="#br0" timeOffset="297264.1745">17959 13221 0,'0'0'0,"0"-25"0,24 25 15,-24-50 1,25 50-16,-25-24 15,0-1 1,0 50 78,0-1-79,0 1-15,0 0 16,0 0-16,0 0 16,0 0-16,0-1 15,0 1-15,0 0 0,-25 0 0,25 0 16,0 24-16,0-24 16,0 0-16,0 0 0,0-1 15,0 26-15,0-25 16,0 0-16,0-1 0,0 26 15,0-25 1,0 0-16,0-1 16,0 1-16,0-50 47,25 1-32,-25-1-15,0 0 0,0 0 16,25-49-16</inkml:trace>
  <inkml:trace contextRef="#ctx0" brushRef="#br0" timeOffset="297895.097">18058 13171 0,'0'0'0,"0"-25"16,0 1-16,0-1 0,0 0 15,25 25 48,-1 0-63,1 0 15,0 0-15,0 0 0,24 0 16,1 0-16,0 0 0,-1 0 16,-24 0-16,25 0 0,24 0 15,-24 25-15,-25-25 0,24 0 0,-24 0 16,0 0-16,0 0 15,-1 0-15,-24 25 16,0-1 0,0 1-1,0 0-15,0 0 16,0 0-16,0 0 16,0-1-16,0 1 0,0 0 15,0 0-15,0 24 0,0 1 16,25-25-16,-25 0 0,0 24 15,25-24-15,-25 25 0,0-26 0,25 26 16,-25-25-16,0 0 0,0-1 16,25 1-16,-25 0 0,0 0 15,0 0 1,-25-25-16,0 24 16,0-24-16,0 0 15,1 0-15,-26 0 0,25 0 16,-24 0-16,24 0 0,-25 0 15,0 0-15,-49 0 0,50 0 16,-1 0-16,25 0 0,-24 0 16,-26 0-16,50 0 0,1 0 15,-1 0-15,0 0 0,0 0 16,50-24 15,0 24-31,-25-25 0,25 25 0,-25-25 16,24 25-16,1-25 15</inkml:trace>
  <inkml:trace contextRef="#ctx0" brushRef="#br0" timeOffset="298689.1517">18653 13370 0,'0'0'0,"0"-25"15,0 0 1,0 0-1,0 1-15,0-1 16,25 0-16,-25 0 0,0-25 16,0 26-16,25-1 0,-25 0 15,0-25-15,0 26 0,0-1 16,25 0-16,-25 0 16,0 50 15,0 25-31,0-1 15,0-24-15,0 0 0,0 0 16,0 24-16,0 1 0,0-25 16,0 0-16,0-1 0,0 1 15,0 0-15,0 0 0,0 0 16,0-50 15,0 0-31,0 0 0,0-49 0,24-1 16,-24 50-16,0-24 15,0-50-15,0 74 0,0-25 16,0 25-16,0 1 0,0-1 16,0 0-16,0 0 15,-24 50 1,24 25-16,0-26 0,0 1 0,0 0 16,-25 0-16,25 49 0,0-49 15,0 0-15,0 0 0,0-1 16,0 1-16,0 0 15,25-50 1,-25 0 0,24-49-1,-24 24-15,25 26 0,-25-26 0,0 25 16,0 0-16,0 1 16,0 48-1,0 1 1,-25 0-16,25 0 0,0 0 15,0 24-15,0-24 0,0 0 16,0 0-16,25-1 16,0 1-16</inkml:trace>
  <inkml:trace contextRef="#ctx0" brushRef="#br0" timeOffset="300353.163">19050 13568 0,'-25'-25'16,"0"25"77,50 0-30,0 0-47,-25-24-1,25 24-15,0 0 0,-1 0 16,1 0-1,0 0-15,0 0 16,24 0 0,-24 0-16,0-25 0,0 25 0,0 0 15,-1 0-15,1 0 16,0 0-16,0 0 0,0-25 16,-1 25-16,1 0 15,0 0-15,0 0 16,0 0-16,0 0 0,-1 0 15,1 0-15,0 0 16,25 0-16,-26 0 0,1 0 16,0 0-16,0 0 15,0 0-15,-1 0 0,1 0 16,0-25 0,0 25-16,0 0 15,-1 0-15,26 0 16,-25 0-16,0 0 15,-1 0-15,1 0 0,0-25 0,0 25 16,0 0-16,-1 0 16,26 0-16,-25 0 15,0 0-15,-1 0 16,1 0-16,0 0 0,0 0 16,0 0-16,-1 0 0,26 0 15,-25 0 1,0 0-16,24 0 15,-24-24-15,0 24 16,0 0-16,0 0 0,24 0 16,-24 0-16,0 0 0,0 0 15,24 0-15,-24-25 16,25 25-16,-26 0 0,1 0 16,0 0-16,0 0 0,0 0 15,49 0-15,-49 0 0,0 0 16,-1 0-16,26 0 0,-25 0 15,0 0-15,-1 0 0,1 0 16,0 0-16,0 0 16,0 0-16,-1 0 15,1 0-15,25 0 0,-25 0 16,-1 0-16,1 0 0,0 0 16,25 0-16,-1 0 0,-24 0 0,0 0 15,0 25-15,0-25 0,-1 0 16,1 0-16,0 0 0,0 0 15,0 0-15,-1 0 0,1 0 16,0 0-16,0 0 0,0 0 16,-1 0-16,1 0 0,25 0 0,-25 0 15,-1 0-15,1 0 0,25 0 16,-25 0 0,-1 0-16,1 0 15,0 0 1,0 0-16,0 0 15,-1 0 1,-24-25 0,-24 25 31</inkml:trace>
  <inkml:trace contextRef="#ctx0" brushRef="#br0" timeOffset="300627.4414">22399 13246 0,'24'0'15,"1"0"1,-25 25-16,25-25 0,-25 24 0,25-24 15,0 25-15,-25 0 16,0 0 0,0 0-16,0-1 0,0 1 15,-25 0-15,0 0 16,0 0-16,0-1 16,25 1-1,-24-25-15</inkml:trace>
  <inkml:trace contextRef="#ctx0" brushRef="#br0" timeOffset="307629.6153">18901 13543 0,'-25'25'0,"1"-25"15,24-25 79,24 25-63,1 0-15,0 0-1,0 0 1,0 0 0,-1 0-16,1 0 15,25 0-15,-25 0 16,-1 0-16,26 0 16,-50-24-16,25 24 15,0 0-15,-1 0 16,1 0-16,0 0 0,0 0 15,0 0-15,24 0 16,-24 0-16,0 0 0,0 0 16,-1 0-16,1 0 0,0 0 15,0 0-15,0 0 0,24 0 16,-24 0-16,0 0 16,0 0-16,0 0 15,-1 0-15,1 0 0,0 0 0,0 0 16,0 0-16,24-25 15,-24 25-15,0 0 16,0 0-16,-1 0 0,1 0 16,0 0-16,-25-25 0,25 25 15,0 0-15,-1 0 0,1 0 16,0 0-16,25 0 16,-26 0-16,1 0 15,0 0-15,25 0 16,-26 0-16,1 0 15,0 0-15,0 0 16,0 0-16,-1 0 16,1 0-16,0 0 0,0 0 15,0 0-15,-1-25 0,1 25 16,25 0-16,-25 0 16,0 0-16,-1 0 15,1 0-15,0 0 0,0 0 0,0 0 16,-1 0-16,26 0 15,-25 0-15,0 0 0,-1 0 16,1 0-16,25 0 0,-25 0 16,-1 0-16,1 0 0,0 0 15,25 0-15,-26 0 16,1 0-16,0 0 0,0 0 16,24 0-16,-24 0 0,0 0 15,25 0-15,-26 0 0,1 0 16,25 0-16,-25 0 0,-1 0 15,76 0 1,-75 0-16,-1 0 0,1 0 0,0 0 16,0 0-16,24 0 0,-24 0 15,0 0-15,0 0 0,0-25 16,24 25-16,-24 0 0,0 0 16,0 0-16,-1 0 15,1 0-15,0 0 0,0 0 16,0 0-16,24 0 15,-24 0-15,0 0 0,0 0 16,24 0-16,-24 0 0,25-24 16,-26 24-16,1 0 15,0 0-15,0 0 0,0 0 16,-1 0 0,1 0 15,0 0-16,0 0 1,-25-25 47,-25 25-48,25-25 1</inkml:trace>
  <inkml:trace contextRef="#ctx0" brushRef="#br0" timeOffset="307993.8334">22299 13146 0,'-24'0'0,"48"0"47,-24 25-47,25-25 15,0 0-15,0 25 16,-25 0-16,25-25 0,-1 25 16,1-25-16,-25 25 0,50-25 15,-25 24-15,-1 1 0,1 0 16,0 0-1,-25 0-15,0-1 16,0 1-16,-25-25 16,25 25-16,-25 0 0,1-25 0,-1 49 15,0-49-15,0 25 0,25 0 16,-25-25-16,25 25 0,-24-25 16</inkml:trace>
  <inkml:trace contextRef="#ctx0" brushRef="#br0" timeOffset="309733.2579">22920 13444 0,'-25'0'16,"0"0"-16</inkml:trace>
  <inkml:trace contextRef="#ctx0" brushRef="#br0" timeOffset="313613.5924">24433 13444 0,'-25'0'16,"50"0"156,-1 0-157,1 0 1,0 0-16,0 25 16,0-25-16,-1 0 0,1 0 0,50 0 15,-51 0-15,1 0 16,0 0-16,0-25 15,0 25 79</inkml:trace>
  <inkml:trace contextRef="#ctx0" brushRef="#br0" timeOffset="314225.9811">25326 13370 0,'0'0'0,"24"0"16,-24-25-16,0 0 0,0 0 15,0 1 1,-24 24-1,-1 0-15,0 0 16,0 0-16,0 0 16,1 0-16,-1 0 0,0 24 15,0-24-15,0 25 16,25 0 0,0 0-1,25-25-15,0 0 16,0 25-16,0-25 15,-1 0 1,-24-25 15,0 50 1,0-1-32,0 1 15,0 0-15,0 0 0,0 0 16,0-1-16,0 1 15,0 0-15,0 0 16,0 0 0,0-50 15,25 25-15</inkml:trace>
  <inkml:trace contextRef="#ctx0" brushRef="#br0" timeOffset="314465.3511">25574 13469 0,'24'0'15,"1"0"79</inkml:trace>
  <inkml:trace contextRef="#ctx0" brushRef="#br0" timeOffset="314593.0135">25747 13469 0,'25'0'47,"0"0"-32,0 0 1,-1 0-16,1 0 0</inkml:trace>
  <inkml:trace contextRef="#ctx0" brushRef="#br0" timeOffset="314714.204">25995 13469 0</inkml:trace>
  <inkml:trace contextRef="#ctx0" brushRef="#br0" timeOffset="316711.3874">23738 11683 0,'0'0'0,"25"0"16,0 0 15,-1 0-31,1 0 16,0 25-1,0-25-15,0 0 0,-25 25 0,25-25 16,-1 24-16,26 1 16,-25-25-16,0 25 15,-1-25-15,1 25 0,25 0 16,-25-1-16,-1 1 0,1 0 16,0 25-16,0-26 15,-25 1-15,25 0 0,-1-25 16,1 50-16,0-26 0,0 1 15,-25 0-15,25 0 0,-1 0 16,26 24-16,-50-24 0,25 0 0,0 0 16,-25 0-16,24-1 0,1 26 15,0-25-15,-25 24 0,25-24 16,0 0-16,-1 25 16,-24-26-16,25 1 0,0 25 0,-25-25 15,25-1-15,0 26 16,-25-25-16,24 0 0,-24 24 0,0-24 15,25 25-15,-25-26 0,25 1 16,-25 0-16,0 0 0,0 0 16,25 49-16,-25-49 0,0 0 15,25 0-15,-25-1 0,0 26 16,25-50-16,-25 25 0,0 0 16,0-1-16,24 1 0,-24 25 0,25-25 15,-25-1-15,0 26 16,0-25-16,0 24 0,0-24 15,0 0-15,0 0 0,0 0 0,0-1 16,0 26-16,0-25 16,0 0-16,0-1 0,0 1 15,0 0-15,0 0 0,0 0 16,0-1-16,0 26 0,0-25 16,0 24-16,-25-24 0,25 0 15,0 0-15,0 24 0,0-24 0,0 0 16,0 0-16,0 0 15,0 0-15,0-1 0,0 1 0,-24-25 16,24 25-16,0 0 16,0 0-16,0-1 15,0-48 32,0-1-31,0 0-16,24 25 0,-24-25 15,0 0-15,0 1 16,0-1-16,0 0 0,0 0 16,0 0-16,0 0 0,0 1 15,0-1-15,0 0 16</inkml:trace>
  <inkml:trace contextRef="#ctx0" brushRef="#br0" timeOffset="318580.989">19050 13940 0,'25'25'62,"-25"0"-46,0 0 0,25-1-16,-25 1 15,0 0-15,0 0 16,24-25-16,-24 25 0,25-50 47,-25 0-47,25 25 15,-25-25-15,25 25 0,0-25 16,-1 1-16,1-1 16,0 0-16,0 25 0,-25-25 15,25 25-15,-1 0 0,51-25 16,-50 1-16,-1 24 0,26 0 16,0 0-16,-25-25 0,49 25 15,-24 0-15,-26 0 0,26 0 16,-25 0-16,0 0 0,24 25 15,-24-25-15,0 24 16,0-24-16,-1 25 0,1-25 16,0 25-16,0 0 0,0 0 15,24-1-15,-24-24 16,0 25-16,0-25 0,-25 25 16,24-25-16,1 25 0,0 0 15,-25-1-15,25-24 16,-25 25-16,0-50 47,25 1-32,-25-1-15,0 0 0,24 25 16,1-50-16,0 26 0,-25-1 16,25 0-16,0 25 0,-1-25 15,1 0-15,0 25 0,0-24 16,24-1-16,-24 0 0,0 25 15,25 0-15,-25-25 0,49 25 16,-24-25-16,-1 25 0,1 0 16,-1 0-16,-24 0 0,74 0 15,-49 0-15,-25 0 0,24 0 16,-24 25-16,74-25 0,-74 0 16,25 0-16,-25 0 0,24 25 15,1-25-15,24 0 0,-24 25 0,0-25 16,-1 0-16,1 0 15,49 25-15,-49-25 0,-1 24 0,1-24 16,-25 0-16,24 25 0,1 0 16,-25-25-16,24 0 0,-24 25 15,0-25-15,24 25 0,-24-25 16,0 0-16,0 24 0,24-24 16,-24 0-16,50 25 0,-26-25 15,1 25-15,0-25 0,-1 0 16,50 25-16,-74-25 0,25 25 15,-1-25-15,1 0 0,-25 24 16,49-24-16,-49 0 0,25 0 16,-26 0-16,26 25 0,24-25 0,-24 0 15,-25 0-15,24 0 16,1 0-16,0 0 0,49 0 0,-74 0 16,24 0-16,1 0 15,0 0-15,49 0 0,-50 0 0,-24-25 16,25 25-16,-25 0 0,24-24 15,1 24-15,-25-25 0,24 25 16,1-25-16,-25 0 16,-1 25-16,1-25 0,0 25 15,-25-24-15,25-1 0,0 0 0,-1 0 16,1 25-16,0-25 16,0 1-16,-25-1 15,25 25 1,-25-25-1,-25 25 1,0 0 0,-25 0-1,1 0-15,24 0 0,0 25 16</inkml:trace>
  <inkml:trace contextRef="#ctx0" brushRef="#br0" timeOffset="320095.2074">20538 14486 0,'0'0'0,"-25"0"0,1 0 0,24-25 0,-25 25 16,0 0-16,0 0 15,25-25-15,50 1 16,-25 24-1,-1 0-15,1 0 0,25 0 16,-25 0-16,49 0 0,-24 0 0,-25 0 16,-1 0-16,1 0 15,-25 24 17,0 1-32,0 0 15,-25 0-15,1 24 0,24-24 16,0 0-16,0 0 0,0 0 0,-25 24 15,25 1-15,0-25 0,0-1 16,25 51-16,-25-50 16,0-1-1,-25-24 1,0-24-16</inkml:trace>
  <inkml:trace contextRef="#ctx0" brushRef="#br0" timeOffset="320597.5848">20588 14784 0,'-25'0'15,"25"-25"1,25 25-16,24 0 16,1 0-16,-25-25 15,25 25-15,-26 0 0,1 0 16,0 0-16,49-25 0,-49 25 0,0-25 16,0 25-16,0 0 15,-25-24-15,24 24 0,1 0 16,-25 24-1,0 1 1,0 0-16,25 0 16,-25 0-1,0-50 17,0 0-17,25 25-15,-25-25 0,0 0 16,25 25-16,-25-24 0,24 24 15,-24 24 32,25-24-47,-25 25 0,25-25 16,0 0 0,24-25-16,-24 1 15,0 24-15,0-25 0,0 0 16,-1 25-16,1 0 0,0 0 31,-25 25-31,0 0 16,0-1-16,0 1 15,25-25-15,0 25 16,24-25-16</inkml:trace>
  <inkml:trace contextRef="#ctx0" brushRef="#br0" timeOffset="323010.1919">23862 11931 0,'0'0'0,"0"-25"0,0 0 15,0 1-15,0-1 16,-25 0 0,25 0-16,-25 0 15,1 1-15,-1-1 16,0 0-16,0 0 15,25 0-15,-25 1 0,1-1 16,24 0-16,-25 0 0,0 0 16,0 1-16,25-1 0,-25 0 0,1 0 15,-1 0-15,-25 1 0,50-1 16,-25 0-16,1 0 0,-1 0 16,-25-49-16,25 49 15,1 0-15,-1 0 0,0-24 16,0 24-16,-49-25 0,49 26 0,-25-1 15,1 0-15,24 0 0,-49 0 16,49 25-16,-25-24 0,25-1 16,-24 25-16,24-25 0,-25 0 15,1 0-15,24 25 0,0-24 16,-25 24-16,-24-50 0,49 50 16,-24-25-16,-1 25 0,25-25 0,-24 25 15,-51-24-15,51 24 0,-1-25 16,1 25-16,-1 0 0,-24-25 15,24 0-15,-74 0 16,74 1-16,1-1 0,-1 25 16,0-25-16,-74 0 0,50 0 0,0 1 15,-1-1-15,1 0 16,-1 0-16,-73 0 0,73 1 16,1-1-16,24 0 0,-24 0 15,-26 25-15,-24-25 0,50 1 16,0 24-16,-1-25 0,1 25 0,-75-25 15,75 25-15,-1 0 16,-24 0-16,25-25 0,-1 25 0,-74 0 16,75-25-16,-1 25 15,26 0-15,-26 0 0,1 0 16,-50 0-16,74 0 0,-24 0 0,24 0 16,-24 0-16,-50 0 0,74 25 15,-24-25-15,24 0 0,1 0 16,-1 0-16,-49 25 0,49 0 15,1-25-15,-26 25 0,26-25 16,-1 24-16,-49 1 0,49 0 0,1 0 16,24 0-16,-25-25 0,-49 49 15,49-24-15,1 0 0,24 0 16,-25-1-16,1-24 0,-26 50 16,26-25-16,-1 0 0,25-1 15,-24 1-15,-1 0 0,-49 25 16,74-26-16,-25 1 0,1 0 15,-1 0-15,-49 24 0,49-24 16,1 0-16,-1 0 0,1 0 16,-1-1-16,-74 51 0,74-50 15,-24 24-15,24-24 0,-24 25 16,24-26-16,-49 51 0,25-25 0,24-1 16,0 1-16,-123 74 15,123-75-15,1 1 0,-1 0 16,0-1-16,1 1 0,-51 49 15,51-49-15,-1-1 0,25 1 16,-24-1-16,24 1 0,-49 49 16,24-49-16,25-25 0,0 24 0,-24 1 15,-1 49-15,1-74 16,24 25-16,0-1 0,-25 1 16,26-1-16,-51 51 0,50-51 15,1 1-15,-26-1 0,-49 100 16,74-124-16,0 25 15,-25 49-15,26-74 0,-1 24 0,0 1 16,0 0-16,0-1 16,1 50-16,-1-49 0,25 0 0,-25-1 15,25 1-15,-25 49 0,25-74 16,0 24-16,-25 1 0,25 0 16,0-1-16,0 26 0,0-26 15,0 1-15,0-1 0,0-24 16,25 75-16,0-76 0,-25 26 15,25-25-15,-25 24 0,0-24 16,25 74-16,-1-74 0,-24 25 0,25-25 16,0 24-16,0 26 0,0-51 15,-1 26-15,1-25 0,0 24 16,0-24-16,49 74 0,-49-74 16,0 25-16,25-25 0,-26-1 15,51 51-15,-26-25 0,1-26 16,-25 1-16,24 25 0,1-25 0,49 49 15,-49-49-15,24 24 16,-24-24-16,24 25 0,50 24 16,-49-49-16,-26 25 0,26-1 15,-1 1-15,50 24 0,-49-24 0,-1-25 16,0 24-16,-24 1 0,24-25 16,75 49-16,-74-24 0,-1-1 15,0-24-15,1 25 0,99 24 16,-100-24-16,0-25 0,1 24 15,-1-24-15,25 25 0,50 24 16,-74-49-16,24 0 0,-25-1 0,25 26 16,-24-25-16,99 24 0,-75-24 15,0 0-15,-25 0 0,26 0 16,73 24-16,-74-49 16,-24 25-16,24 0 0,0 0 0,-24-1 15,123 1-15,-123-25 0,24 25 16,-25-25-16,25 25 0,75-25 15,-100 0-15,26 0 0,-26 0 16,1 0-16,98 0 0,-98 0 16,-1 0-16,25-25 0,-24 25 15,24 0-15,74-25 0,-98 0 16,24 25-16,-24-24 0,-1-1 16,75 0-16,-75 0 0,1 0 15,-1 25-15,0-24 0,1-1 16,49-25-16,-50 50 0,1-25 15,-1 1-15,1-1 0,73-25 0,-73 25 16,-1 1-16,1-26 0,-1 25 16,0 0-16,75-49 0,-74 49 15,-1-24-15,25 24 0,-24-25 16,98-24-16,-98 49 0,-1-25 16,25 1-16,-24-1 0,-1 0 15,100-24-15,-100 24 0,1 1 16,-1-1-16,25-24 0,50-25 0,-99 24 15,24 26-15,1-1 16,-26-24-16,1 24 0,49-74 16,-74 74-16,0-24 0,24 24 0,-49 1 15,50-75-15,-50 49 0,0 26 16,0-26-16,0 26 0,0-1 16,-25-74-16,-25 74 0,26 1 15,-1-1-15,0 1 0,-25-1 16,-74-49-16</inkml:trace>
  <inkml:trace contextRef="#ctx0" brushRef="#br0" timeOffset="323641.8777">19050 14312 0,'0'0'0,"0"-25"16,-25 1-16,0 24 0,1 0 15,24-25-15,-25 25 0,0-25 16,-25 25-16,26 0 0,-1 0 16,0 0-16,0 25 0,0 0 15,25-1-15,0 1 16,-24 25-16,24-25 16,0 24-16,0-24 0,0 0 15,0 49-15,-25-24 0,25 0 16,-25-1-16,25 1 0,-25 24 0,0 50 15,25-49-15,-24-1 0,-1 0 16,25 1-16,-25-1 0,0 75 16,25-74-16,-25-26 15,25 26-15,-25-26 0,1 75 16,24-74-16,-25-1 0,0 1 0,25 0 16,0-26-16,-25 26 0,0-25 15,25 0-15,-24-1 16,-1-48-16</inkml:trace>
  <inkml:trace contextRef="#ctx0" brushRef="#br0" timeOffset="323819.0503">18231 16049 0,'0'0'0,"-24"0"16,24-25-16,-25 25 15,0 0-15,25 49 0,-25-24 16,25 0-16,0 0 16,0 24-16,0-24 15,25 0-15,0 0 16,0 0-16,-1-25 0,1 0 15,0 0-15,0-50 0,0 25 16,-1 0-16,1-24 0,0-1 16,0-24-16,49-75 0,-49 75 15</inkml:trace>
  <inkml:trace contextRef="#ctx0" brushRef="#br0" timeOffset="324141.8749">18827 14337 0,'0'0'0,"0"-25"0,0 0 16,-25 25-16,-25 0 15,26 0-15,-1 25 16,0-25-16,-49 50 0,49 0 16,0-26-16,-25 1 0,25 0 15,1 0-15,-26 24 0,50-24 0,-25 0 16,50-25-1,0-25-15,0 25 16,-1-25-16,1 1 16,50-1-16,-50 0 0,-1 25 15,1 0-15,-25 25 16,25 0-16,-25-1 16,0 1-16,25 25 0,0-25 15,-1-1-15,1 1 0,0 0 16,0 0-16,0 24 0</inkml:trace>
  <inkml:trace contextRef="#ctx0" brushRef="#br0" timeOffset="324403.5887">19000 15131 0,'0'0'0,"-24"25"15,48-50 16,1 25-31,0 0 0,0 0 16,0 0-16,24 0 0,-24 25 16,0-25-16,0 24 0,-25 1 15,24 0-15,-24 25 0,0-26 0,0 26 16,0-25-16,0 0 0,0 49 16,0-49-16,-24 0 0,24 0 15,-25-1-15,25 1 0,0 0 16,-25-25-16,0 0 15</inkml:trace>
  <inkml:trace contextRef="#ctx0" brushRef="#br0" timeOffset="324693.8765">19050 15478 0,'0'-25'16,"0"50"-16,25-50 16,0 1-16,-1 24 15,1 0-15,25-25 0,-1 0 0,-24 25 16,25-25-16,-25 25 0,24-25 15,-24 25-15,0 0 16,0 0 0,-25 25-16,0 0 15,24-25 17,1 0-17,0 0-15,0-25 0,0 25 16,0 0-1,-1 0-15,1 25 16,0-25-16,0 25 16,0-25-16,49 0 15</inkml:trace>
  <inkml:trace contextRef="#ctx0" brushRef="#br0" timeOffset="338746.3927">25524 12700 0,'0'0'0,"0"-25"16,-25 25-16,25-25 0,-25 25 15,25-24-15,-74-1 0,49 25 16,25-25-16,-49 25 0,24 0 16,0-25-16,0 25 0,0 0 0,1 0 15,48 0 48,-24 25-1,-49 0-62,24 0 16,0-1-16,0-24 0,25 25 16,-49 0-16,24 0 0,0-25 0,0 25 15,25-1 32,25-24-47,25 0 16,-50 25-16,49-25 0,-24 25 15,0-25-15,0 25 0,0-25 16,-1 25-16,26-25 0,-50 24 16,25-24-16,0 0 0,-1 0 15</inkml:trace>
  <inkml:trace contextRef="#ctx0" brushRef="#br0" timeOffset="338930.8896">25673 12725 0,'0'0'0,"0"-25"15,0 0 1,25 25-1,24 0 1,-24 25-16,0-25 16</inkml:trace>
  <inkml:trace contextRef="#ctx0" brushRef="#br0" timeOffset="339423.9005">26119 12675 0,'0'0'0,"25"-25"0,0 25 15,0 0-15,0 0 16,24-24-16,1 24 16,-25-25-16,-1 25 15,-24-25-15,25 0 16,-25 0-16,-25 25 15,25-24-15,-49 24 0,24-25 16,-25 0 0,26 25-16,-1 0 15,0 0-15,25 25 0,-25-25 16,25 25-16,0-1 16,0 1-1,25 0-15,25-25 16,-26 0-1,1 0 1,0 0 0,-25 25-16,0 0 15,0-1-15,0 26 16,0-25-16,0 0 0,-25-1 0,25 1 16,0 0-16,0 0 0,-25 0 15,25-1 1,-24 1-16,48-50 31</inkml:trace>
  <inkml:trace contextRef="#ctx0" brushRef="#br0" timeOffset="339683.2203">26566 12650 0,'-25'0'15,"0"25"1,25 0-16,0 0 16,0 0-16,25-1 15,-25 1-15,25-25 0,0 0 16,-1 0-16,1 0 0,0 0 16,0-25-16,-25 1 15,0-1-15,0 0 16,0 0-1,-25 0-15</inkml:trace>
  <inkml:trace contextRef="#ctx0" brushRef="#br0" timeOffset="339843.4754">27236 12874 0,'0'0'0,"24"0"15,-24 24-15,25-24 32,0 0-17,0 0-15,0 0 16</inkml:trace>
  <inkml:trace contextRef="#ctx0" brushRef="#br0" timeOffset="340057.9108">27459 12898 0,'25'0'62,"-1"0"-62,1 0 16,0 0 0,0 0-1,0 0 48</inkml:trace>
  <inkml:trace contextRef="#ctx0" brushRef="#br0" timeOffset="343947.3088">24904 12923 0,'25'0'47,"-25"-25"-47,0 50 94,25-25-94,-25 25 31,0 0-15,0 0-1,0-1-15,0 1 0,0 0 16,0 0-16,0 24 16,0-24-16,0 0 15,0 0-15,0 0 0,24 24 16,-24-24-16,0 0 15,0 25-15,0-1 0,0-24 16,0 0-16,0 0 16,0-1-16,0-48 31,0-1-15,0 0-1,0-25-15,0 26 0,0-1 16,0 0-16,0 0 0,0-49 15,0 49-15,0 0 0,0 0 16,0 0-16,0 1 0,0-1 16,0 0-16,-24 0 0,24 0 15,0 1-15,-25-1 0,25 0 32,0 50-1,25-25-16,-25 25-15,0-1 16,0 26-16,24-50 0,-24 25 0,0 0 16,0-1-16,25 26 15,-25-25-15,0 0 0,0 0 16,0-1-16,0 1 0,0 0 16,0 0-16,0 0 15,-25-25-15,25-25 31,0 0-15,0 0 0,0-24-16,0 24 0,0 0 15,0 0-15,0 0 0,0 0 16,25-24-16,-25 24 16,0 0-16,0 0 15,0 50 32,0 0-31,0 0-1,0 0-15,0-1 16,0 1-16,0 0 0,0 0 16,0 0-16,0 0 0,0-1 15,0 1-15,0 0 16,-25 0-1,25-50 17,0 0-17,0-24-15,0 24 16,0 0-16,0 0 0,0 0 16,0 0-16,-24-24 0,24 24 15,0 0-15,0 0 16,0 50 15,-25-25-31,25 25 16,0 0-16,0 0 15,0-1-15,0 1 0,0 0 16,0 0-16,0 0 0,25 0 16,-25-1-16,24 1 15,-24 0-15,0 0 16,0-50 31,0 0-47,0 0 15,0-49 17,0 49-32,0 0 15,0 0-15,0 50 31,0 0-31,0 0 16,0 25-16,0-26 16,0 1-16,0 0 15,0 0 1,0-50 15,0 0-15,0 0-16,0 1 15,0-1 1,25 0-16,-25 0 0,0 0 16,0 50 46,0 0-46,0 0-1,0-50 79,0 50 31,25-25 516,-25 25-610,0-1 0</inkml:trace>
  <inkml:trace contextRef="#ctx0" brushRef="#br0" timeOffset="415745.6326">3150 10592 0,'0'0'0,"0"-25"16,0 0-1,-25 25-15,25-25 16,-24 25-1,24-25-15,0 1 16,-25 24-16,0-25 16,0 25-1,0 0-15,1 0 0,-51 0 16,50 25-16,1-25 0,-26 24 0,25 1 16,0 0-16,1 0 0,24 0 15,-25-1-15,25 1 16,0 0-16,0 0 0,25 0 15,-1 24-15,1-24 16,-25 0-16,25 0 0,0-1 16,-25 1-16,0 0 0,0 0 15,0 24-15,0-24 0,-25 25 0,0-25 16,0-1-16,1 26 0,-1-25 16,-25 25-16,25-26 0,-24 1 15,24 0-15,0 0 0,-25 0 16,26-25-1,24-25 1,24 25 15,1 0-15,-25 25-16,0-1 16,0 1-16,0 25 0,0-25 0,0 24 15,-25 26-15,1-26 0,24 1 16,-25 24-16,-25 125 15,50-150-15,-25 1 16,25-25-16,0 24 0,0-24 16,25 25-16,0-25 0,0-25 15,0 0-15,24 0 16,-24 0-16,0 0 0,0-25 16,-1 25-16,1-25 0,50 0 15,-50 0-15</inkml:trace>
  <inkml:trace contextRef="#ctx0" brushRef="#br0" timeOffset="456991.5161">28922 7020 0,'25'0'16,"-25"-25"-1,0 0-15,0 0 16,0 1 0,-25-1-16,0 25 15,1-25 1,-1 25-16,0 0 0,0 0 16,0 0-16,1 25 0,-1 0 15,0-1-15,0-24 0,0 25 16,25 0-16,-49 0 0,49 0 15,0-1-15,-25 1 0,25 0 16,0 25-16,0-26 16,25 26-1,0-25-15,-1-25 0,1 0 16,0 0-16,0 0 0,0 0 16,-1-25-16,1 25 0,25-25 15,-25 0-15,-1 1 0,26-26 16,-25 0-16,24 26 0,-24-26 0,0 25 15,25-74-15,-50 49 16,25 25-16,-1-24 0,-24 24 16,0 0-16,0-24 0,0 24 15,0 0-15,0 0 0,-24 25 16,-1 0 0,0 25-1,25 0 1,0 0-16,0-1 0,-25 1 15,25 0-15,0 0 0,0 0 16,-25-1-16,25 26 0,0 0 0,-25-25 16,25 24-16,0-24 0,0 49 15,0-49-15,0 25 0,0-25 16,0 49 0,0-24-16,0-26 0,0 1 0,0 0 15,0 0-15,0 0 0,0-1 16,0 1-16,0 0 15,25-25 1,0-25 0,0 0-1,-25 1-15,25-1 16,0 0-16,-25 0 0,0 0 0,24 1 16,-24-1-16,25-25 0</inkml:trace>
  <inkml:trace contextRef="#ctx0" brushRef="#br0" timeOffset="457847.5651">29369 6821 0,'0'0'0,"25"-25"0,-25 1 15,0-1-15,24 25 16,-24 25 15,0-1-31,0 1 16,0 0-16,0 50 0,0-51 15,0 1-15,0 25 0,-24-25 16,24 24-16,-25 26 0,25-51 16,0 26-16,-25-25 15,25 0-15,0 24 0,0-24 0,-25-25 16,25 25-16,0 0 16,0-50-1,25-25 1,0 25-16,-25-24 15,0 24-15,0 0 0,25-49 16,-25 24-16,0 25 0,0-24 0,0 24 16,0-49-16,0 49 0,0 0 15,24 0-15,-24 0 0,0 0 16,0 1-16,0-1 0,25 0 16,-25 0-16,25 0 15,0 25-15,-25-24 0,25 24 16,-1 0-16,26 0 15,-25 0-15,0 0 0,-1 0 16,1 0-16,25 24 0,-25 1 16,-25 0-1,0 0-15,0 0 0,0-1 16,0 1-16,-25 0 16,0-25-16,0 25 0,0-25 15,1 0-15,-1 25 0,0-25 16,0 25-16,0-25 0,1 0 15,-1 24 1,50-24 31,-1 0-47,1 0 16,0 0-16,0 25 0,0-25 15,-1 0-15,1 0 0,0 0 0,25 25 16,-26 0-16,1-25 0,0 0 15,0 25-15,0-1 0,-1-24 16,-24 25-16,25 0 16,-25 0-16,0 0 15,-25-1 1,1 1-16,-1 0 0,0-25 16,0 25-16,0-25 0,-24 25 15,-1-1-15,1-24 0,-1 0 16,25 0-16,-24 0 0,-26 0 15,50 0-15,1 0 0,-26 0 0,25-24 16,0 24-16,1-25 0,24 0 16,0 0-1,24 0-15,-24 1 0,25-1 16,0 0-16,25 0 0</inkml:trace>
  <inkml:trace contextRef="#ctx0" brushRef="#br0" timeOffset="458770.9906">30187 6796 0,'0'0'0,"0"-24"0,25 24 16,0-25-16,0 0 0,-25 0 16,25 25-16,-25-25 0,24 1 15,1-26-15,-25 0 0,0 26 16,0-1-16,0-25 0,0 25 15,-25-49-15,1 24 0,-1 26 0,0-1 16,-25-25-16,-24 1 16,24 24-16,1 0 0,-1 0 0,0 0 15,1 1-15,-75-26 16,49 50-16,1-25 0,0 25 16,-26-25-16,-48 25 0,73 0 0,1 0 15,-26 0-15,26 0 0,0 0 16,-75 0-16,74 25 0,1 0 15,24 0-15,-24 0 0,-50-1 16,50 26-16,24-25 0,-24 0 16,24 24-16,-25-24 0,-24 49 15,50-24-15,-1-25 0,0 24 0,26 1 16,-51 24-16,50-49 16,1 25-16,-1-25 0,25 24 15,-25-24-15,0 49 0,25-49 16,0 25-16,-25-25 0,25 24 0,0 26 15,0-50-15,0-1 0,25 26 16,-25-25-16,25 24 0,25 26 16,-26-50-16,1 24 0,0-24 15,0 0-15,49 49 0,-49-49 16,25 0-16,-1 0 0,-24-1 16,25 1-16,49 25 0,-49-50 0,-1 25 15,1-1-15,-1-24 16,51 25-16,-51 0 0,26-25 15,-1 0-15,-24 25 0,24-25 16,124 49-16,-74-49 16,-74 25-16,25-25 0,-26 0 0,1 0 15,-1 0-15,51 0 0,-51 0 16,1 0-16,-1 0 0,1 0 16,74 0-16,-50-25 15,-24 1-15,49-1 0,-49 0 16,-25 25-16,24-25 0,1 25 0,-25-25 15,24 1-15,26-26 16,-26 25-16,1 0 0,0-24 16,-1-1-1,-24 25-15,0 1 0,49-51 16,-24 26-16,-50 24 0,49-50 16,-49 26-16,25 24 15,-25-49-15,0 24 16,0 0-16,0 26 0,0-51 15,0 50-15,0 0 0,-25 1 16,25-26-16,-24 25 0,24 0 16,-25 1-16,0-26 0,0 25 0,0 0 15,1 25-15,24-24 16,-25-1-16,0 25 0,25-25 31,-25 25-31,0 0 0,1-25 16</inkml:trace>
  <inkml:trace contextRef="#ctx0" brushRef="#br0" timeOffset="461667.0695">26045 6077 0,'0'-25'0,"-25"1"15,0 24 1,1 0-16,-1 0 31,0 0-31,25 24 0,-25 1 16,25 0-16,-25 0 0,25 0 15,-25-1-15,25 1 16,-24 0-16,-1 49 0,0-49 16,0 25-16,0-25 0,1 24 15,-26 1-15,50-25 0,-25-1 0,0 1 16,1 0-16,-1 0 16,25 0-16,25-25 31,-25 24-31,24-24 0,1 0 15,25 0-15,-1 0 0,1 0 16,-25-24-16,0 24 0,24 0 0,-24 0 16,50 0-16,-51 0 15,1-25-15,0 25 0,0 0 16,24 0-16,-24 0 0,0 0 16,0 0-16,0-25 15,-25 0 1,24 25-1,-24-25-15</inkml:trace>
  <inkml:trace contextRef="#ctx0" brushRef="#br0" timeOffset="461850.586">26070 6375 0,'-25'0'16,"25"49"15,0-24-16,0 0-15,0 25 0,-25-26 0,25 26 16,0 0-16,0-26 0,0 1 16,0 0-16,0 25 0,0-26 15,0 1-15,0 0 16,25-25-16</inkml:trace>
  <inkml:trace contextRef="#ctx0" brushRef="#br0" timeOffset="462319.1023">26715 6474 0,'0'0'0,"0"-25"0,0 0 15,0 1-15,0-1 0,0-25 16,-25 25-16,0 1 16,0-1-16,0 25 15,1 0-15,-1 0 0,0 25 16,0-25-16,0 24 0,-24 1 15,24 0-15,0 25 0,0-26 16,1 26-16,24-25 0,-25 0 0,25 24 16,0 1-16,0-25 15,25-1-15,24 1 16,-24-25 0,0-25-16,0 25 0,-1-49 0,26-1 15,-25 25-15,0-24 0,-1-1 16,1 1-16,-25-1 0,50-49 15,-25 49-15,-25 25 0,24-24 16,-24 24-16,25-25 0,-25 26 16,0-1-16,0 74 15,-25-49-15,25 25 16,0 25-16,0-25 16,-24 24-16,-1 50 0,25-49 0,-25 0 15,25-1-15,0-24 16,-25 74-16,25-74 0,0 74 15,0-74-15,0 0 16,25-25 0,0-25-16</inkml:trace>
  <inkml:trace contextRef="#ctx0" brushRef="#br0" timeOffset="462977.0507">26963 6201 0,'0'0'0,"24"0"0,-24-25 16,0 50 0,0 0-16,0 25 15,0-26-15,-24 26 0,24 0 16,-25-26-16,25 26 16,-25 0-16,25-1 0,-25-24 0,25 0 15,0 0-15,-25-1 0,25 1 16,0-50 15,0 1-31,0-1 16,0-25-16,0 1 0,0 24 15,25 0-15,-25-25 16,50-24-16,-25 24 0,-25 26 0,24-26 16,1 25-16,0 0 0,25 1 15,-25-1-15,-1 25 16,1 0-16,0 25 15,-25-1-15,0 1 16,0 0-16,-25 0 0,-24 0 0,24-1 16,25 1-16,-25 0 15,0 0-15,-25 0 0,26-1 0,-1-24 16,25 25-16,-25-25 16,50 0-1,24-25 1,-24 25-16,0 0 15,0 0-15,0 0 0,24 0 16,-24 25-16,0-25 0,0 25 16,-25 0-16,0 0 0,25-1 15,-25 1-15,-25 0 16,25 0-16,-50 0 0,25-1 0,1 1 16,-1-25-16,0 25 0,0-25 15,-25 25-15,26 0 0,-1-25 16,0 0-16,0 0 0,-24 24 15,24-24 1,0 0-16,25-24 16,0-1-16,0 0 15,50 25-15,-26-25 0,1 0 16,0 25-16</inkml:trace>
  <inkml:trace contextRef="#ctx0" brushRef="#br0" timeOffset="463157.8949">27310 6722 0,'0'0'0,"0"25"0,25-25 62,-25 25-46,-25-25-1</inkml:trace>
  <inkml:trace contextRef="#ctx0" brushRef="#br0" timeOffset="465550.1268">25946 9575 0,'0'0'0,"-25"0"0,50 0 47,0 0-32,-1 0 1,1 0-16,0 0 0,0 0 16,0 0-16,-1 0 15,1 0-15,0 0 0,0 0 16,0 0-16,-1 0 15,1 0-15,0 0 16,0-25-16,0 25 0</inkml:trace>
  <inkml:trace contextRef="#ctx0" brushRef="#br0" timeOffset="465891.2281">26665 9327 0,'-25'0'15,"0"0"1,75 0-1,-25 0 1,0 0-16,-1 0 0,51 0 16,-26 0-16,-24-25 0,0 25 15,0 0-15,24 0 0,-24 0 16,0 0-16,-75 0 16,26 0-1,-26 0 1</inkml:trace>
  <inkml:trace contextRef="#ctx0" brushRef="#br0" timeOffset="466115.6299">26789 9351 0,'-25'25'0,"50"-50"0,-75 75 16,50-25-16,-24 0 15,24-1-15,0 1 0,0 0 16,0 25-16,24-26 16,-24 1-16,0 0 0,0 0 15,25 0-15,0 24 0,-25-24 16,25 0-16,-25 0 0,25-25 15,-25 24-15,0 1 0,-25-25 16,25 25 0,-25-25-16,0 0 0,0 0 15,1 0-15,-1 0 16,0-25-16,25 0 0,0 1 16,25-26-16</inkml:trace>
  <inkml:trace contextRef="#ctx0" brushRef="#br0" timeOffset="466514.7659">27409 9451 0,'0'-25'0,"0"0"16,0 0-16,0 0 15,-25 25-15,-24-24 16,24 24-16,0 0 0,0 0 15,1 0-15,-1 24 0,-50 1 16,51-25-16,-1 25 16,25 0-16,-25 0 0,0-1 0,25 1 15,25 0 1,0-25-16,24 0 0,1 0 16,-25 0-16,0-25 0,-1 25 0,1-25 15,25 1-15,-25 24 0,-1 0 16,-24 24 15,-24 1-31,24 25 16,0-25-16,-25-1 0,25 1 15,-25 0-15,25 25 0,-25-26 16,25 1-16,0 0 0,0 0 16,-25 0-16,25-1 0,0 1 15,25-25 1</inkml:trace>
  <inkml:trace contextRef="#ctx0" brushRef="#br0" timeOffset="466982.0976">27905 9699 0,'0'0'0,"0"-25"0,0 0 16,0 0-16,0 0 15,0 1-15,-25 24 16,25-25-16,-49 25 16,24 0-16,0 25 15,0-25-15,1 24 0,-26 1 16,50 0-16,-25 0 0,0 0 16,25 24-1,0-24-15,0 0 16,25-25-16,0 0 0,0 0 15,0 0-15,-1-25 0,1 25 16,0-25-16,25-24 0,-26 24 16,1 0-16,25 0 0,-25-24 15,-1-1-15,1 0 0,0 26 16,-25-1-16,25-25 0,-25 25 0,0 1 16,25 24-16,-25-25 0,-50 74 31,25-24-31,0 25 0,25-25 15,-24-1-15,-1 51 16,25-26-16,-25-24 0,25 25 0,0-25 16,0 24-16,0 1 0,0-25 15,0-1-15,0 1 0,25 0 16,0-25 0</inkml:trace>
  <inkml:trace contextRef="#ctx0" brushRef="#br0" timeOffset="467590.486">28327 9475 0,'0'0'0,"0"-24"15,-25 24 1,25 24-16,0 1 16,0 0-16,0 25 0,0-26 15,0 1-15,-25 25 0,25-25 16,0 49-16,-24-49 0,24 24 15,0-24-15,0 0 0,0 0 0,-25 0 16,25-1-16,0 1 16,0-50-1,0 1-15,0-26 16,0 25-16,25-49 0,-25 49 16,0-25-16,0 1 0,0-1 15,24 25-15,-24-49 0,25 49 16,-25 0-16,25-24 0,25-1 15,-26 25 1,1 25-16,0 0 0,0 0 16,0 0-16,-1 50 15,-24-25-15,0 0 16,0-1-16,-24 1 0,-26 0 16,25 0-16,0 0 0,1-1 0,-1-24 15,0 25-15,-25 0 16,26-25-16,24 25 15,24-25 1,1 0-16,0 0 16,0-25-16,0 25 0,-1 0 15,1 0-15,50 50 16,-51-50-16,-24 24 0,50 1 16,-50 0-16,0 0 0,0 0 15,0 24-15,-50-24 16,26-25-16,-1 25 0,0-25 15,-25 0-15,26 25 16,-1-25-16,0 0 0,0 0 0,0 0 16,25-25-16,0 0 15,0 0-15,50-24 16</inkml:trace>
  <inkml:trace contextRef="#ctx0" brushRef="#br0" timeOffset="468009.9677">28897 9649 0,'0'0'0,"-24"25"31,24 0-15,0-1-16,0 1 0,0 0 16,0 0-16,0 0 15,0-1-15,24-24 31,1-24-31,0-1 16,0 0-16,0 0 0,-25 0 16,24 25-16,26-49 0,-25 49 0,0-25 15,0 25-15,-25-25 0,24 25 16,-24 25 0,0 25-1,-24-26-15,24 1 16,0 0-16,0 0 0,24-25 15,26 0 1,0 0-16,-26 0 16,1 0-16,25-25 0,-25 25 15,24-25-15,-24 25 0,0 0 16,0 0-16,-25 25 16,0 0-16,0 0 0,-25-1 15,0 1-15,25 0 16</inkml:trace>
  <inkml:trace contextRef="#ctx0" brushRef="#br0" timeOffset="471426.6376">28029 11261 0,'-25'0'47,"50"0"-16,25 0-31,-25 0 16,0 0-16,49 25 16,-49-25-16,24 0 0,-24 0 15,25 0-15,-1 0 0,-24 0 16,0 0-16,0 0 0,0 0 0,-1 0 15,1-25 1</inkml:trace>
  <inkml:trace contextRef="#ctx0" brushRef="#br0" timeOffset="471907.6613">29046 10964 0,'-25'0'31,"1"24"-16,24 1-15,-25-25 0,25 25 0,0 0 16,-25 24-16,0-24 16,25 0-16,0 25 0,-25-25 15,25-1-15,-24 51 0,24-50 16,0-1-16,0 1 16,0 0-16,24 25 0,-24-26 0,25 1 15,0 0-15,0 0 16,24-25-16,-49 25 0,25-25 15,25-25-15,-25 25 16,0-50-16,-25 25 16,0 1-16,0-1 0,-25 25 15,25-25-15,-50 25 0,25 0 16,0 0-16,1 0 0,-1 0 16,0 0-16,0 25 15,0-25-15,75 0 16,-25-25-1</inkml:trace>
  <inkml:trace contextRef="#ctx0" brushRef="#br0" timeOffset="472276.0059">29518 11038 0,'0'0'0,"0"-25"15,24 25 1,1 0 0,25 0-16,-50 25 0,25-25 15,24 50-15,-49-26 16,0 1 0,-25 25-16,1-50 15,-1 25-15,0-25 0,0 49 16,0-49-16,25 25 0,0 0 15,25-25-15,-25 25 16,50-25-16,-25 25 16,24-25-16,-49 24 0,0 1 15,25-25-15,-25 25 16,-25 0-16,25 0 0,-25-25 16,1 24-16,-1-24 0,-25 25 15,25-25-15,25 25 0,-24-25 16,-1 0-16,25-25 15</inkml:trace>
  <inkml:trace contextRef="#ctx0" brushRef="#br0" timeOffset="472706.8182">30237 11261 0,'0'0'16,"0"-24"-16,0-1 0,-25 25 15,0-25-15,0 25 16,1 0-16,-1 0 16,0 25-16,0-25 0,25 25 15,-25-25-15,25 24 0,-24 1 16,24 0-16,0 0 0,0 0 16,24-25-16,1 0 15,0 0 1,25-25-16,-1 25 0,-24-25 15,0 0-15,0 25 0,0-25 16,24-49-16,-24 49 0,0 0 16,0 0-16,-25 1 0,24-1 15,-24 0-15,0 0 0,0 50 32,0 0-17,-24 0-15,24-1 0,0 26 0,-25-25 16,25 0-16,0 24 0,0-24 15,-25 50-15,25-51 16,0 1-16,0 0 0,0 0 0,0 0 16,25-25-16,0 0 15,-1 0-15,1-25 0</inkml:trace>
  <inkml:trace contextRef="#ctx0" brushRef="#br0" timeOffset="473255.3682">30783 11013 0,'0'-25'0,"0"50"0,24-50 0,-24 1 0,0 48 32,0 1-32,0 0 0,-24 25 15,24 24-15,0-24 0,-25-1 16,25 1-16,-25-25 0,25 49 16,0-24-16,-25-25 0,25-1 15,0 1-15,0-74 31,25-26-15,-25 50-16,25-24 0,-25 24 16,25-25-16,-1-24 0,1 49 15,-25-25-15,25 26 0,-25-1 0,25 0 16,24 0-16,-24 25 16,0-25-16,0 25 0,0 0 15,-25 25-15,0 0 16,0 0-16,-50 24 15,25-49-15,0 25 0,1 0 16,-1-25-16,-25 25 0,25 0 0,1-25 16,24 25-16,24-25 31,-24 24-15,25-24-16,0 25 0,0-25 15,-25 25-15,25-25 0,-1 25 0,1 0 16,-25-1-16,25-24 0,-25 25 15,0 0-15,0 0 0,-25 0 16,-24-1 0,24 1-16,0 0 0,-25 0 0,26-25 15,-1 25-15,0-25 0,0 0 16,0 0-16,25-25 0,0 0 16,0 0-1,25-24-15,0 24 0</inkml:trace>
  <inkml:trace contextRef="#ctx0" brushRef="#br0" timeOffset="473744.0726">31428 11361 0,'0'24'46,"0"26"-30,-25-25-16,25 0 16,-25-1-16,0-24 0,0 25 15,50-50 17,25-24-32,-25 49 15,-1-25-15,1 0 0,0 25 16,25-25-16,-26 1 0,1 24 15,0 0-15,0 0 16,-25 24-16,0 1 16,0 0-16,0 0 15,0 0 1,25-25 0,-1 0-1,26 0-15,-25 0 16,0 0-16,-1 0 0,26 0 15,-25 0 1,-25 24-16,0 1 16,0 0-16,-25 0 15,25 0-15,-25-1 16,50-48 0,0-1-1</inkml:trace>
  <inkml:trace contextRef="#ctx0" brushRef="#br0" timeOffset="474406.9203">31452 9649 0,'0'-25'0,"0"50"0,-24-50 16,24 0-16,0 1 0,24 24 15,1 0-15,0 0 0,0 0 16,49 0-16,-49 0 0,25 0 16,-26 24-16,26-24 0,0 0 15,-26 25-15,26 0 16,-50 0-16,0 0 15,-25-25-15,0 49 0,1-24 0,-26 0 16,25 0-16,0-1 0,-24 1 16,-1 50-16,25-51 15,25 1-15,0 0 0,0 0 16,0 25-16,25-26 0,-25 1 0,50 0 16,-25 0-16,-1 0 0,26-1 15,0 1-15,-26 0 0,26-25 16,-25 0-16,49 25 0,-49-25 15,0 0-15,0 0 0,-1 0 16,-24-25-16,25 0 0,-25 0 16,0 1-16,-25 48 47,1 1-47,-1 0 0,25 0 0,0 24 15,-25-24-15,25 74 16,0-74-16,0 25 0,0 24 0,0-24 15,25 24-15,0 50 0,-1-49 16,26-1-16,-25-24 0,0 24 16,-1 50-16,1-74 0,0 24 15,-25-49-15,0 25 0,0-26 16,0 1-16,0 0 0,-25-25 0,0 0 16,-24-25-16,24 0 15,-25 1-15,26-26 16,-1 25-16,-25-24 0,1-26 15,24 26-15,25-1 0</inkml:trace>
  <inkml:trace contextRef="#ctx0" brushRef="#br0" timeOffset="474951.4995">32345 9847 0,'0'-24'0,"-24"24"31,24 49-31,-25-24 16,25 0-16,-25 24 16,25-24-16,0 0 0,0 0 15,25 0-15,0 0 0,24 24 0,-24-24 16,0-25-16,24 25 0,-24-25 15,0 0-15,0 0 0,0-25 16,-1 0-16,-24 0 0,0 1 16,25-26-16,-25 25 0,0 0 15,0 0-15,0 1 0,-25-1 0,1 0 16,-1 25-16,0 0 16,0 25-1,25 24-15,0-24 0,-25-25 16,25 50-16,0 0 0,0-26 15,0 1-15,0 0 0,25 0 16,-25 0-16,0 24 0,25-24 16,-25 0-16,25-25 15,-25 25-15</inkml:trace>
  <inkml:trace contextRef="#ctx0" brushRef="#br0" timeOffset="475370.3703">32866 10220 0,'0'-25'15,"0"50"-15,25-50 0,-25 0 0,25 0 0,-25 0 16,0 1-16,0-1 16,0 0-16,0 0 0,0 0 15,0 0-15,-50 25 0,25 0 16,-24 0-16,49 25 16,-25-25-16,0 25 0,0 0 15,25 0-15,-24 24 0,-1-24 16,25 0-16,0 0 0,0 0 15,25-1-15,-1-24 16,1 0-16,25 0 16,-25-49-16,-25 24 15,24 0-15,1 0 0,0 1 16,25-26-16,-50 25 0,24 0 16,1-24-16,-25 24 0,25-25 0,-25 25 15,0 1-15,-25 24 31,25 24-31,-25-24 0,1 50 16,24-25-16,-25 0 0,25-1 16,0 51-16,-25-25 0,25-1 15,0-24-15,0 0 0,0 0 16,25-1-16,0 1 16,-1-25-16</inkml:trace>
  <inkml:trace contextRef="#ctx0" brushRef="#br0" timeOffset="475915.8065">33213 9847 0,'0'0'0,"0"-24"0,-24 24 16,-1 0-16,25 24 16,0 26-16,-25 49 15,25-74-15,0 0 0,0 25 16,0-1-16,0-24 15,-25 0-15,25 0 0,0-1 16,-25-24-16,1-24 16,24-26-1,0 25-15,0 0 16,0 1-16,24-26 0,1 25 16,-25 0-16,25-24 15,0-1-15,0 25 0,-25 0 16,24 1-1,1 24-15,-25 24 16,25 26 0,-25 0-1,0-26-15,0 1 16,-25-25-16,25 25 0,-25-25 16,50 0 30,-25 25-46,25-25 16,0 25-16,0 0 16,-1-1-16,1 1 0,0 25 15,0-50-15,-25 25 16,0 24-16,-25-24 16,-49-25-16,49 0 15,-50 0-15,1 0 16,24 0-16,26 0 0,-26 0 15,50-25-15</inkml:trace>
  <inkml:trace contextRef="#ctx0" brushRef="#br0" timeOffset="482559.5432">2431 5482 0,'-25'0'15,"0"0"-15,25 25 16,0-1 0,0 1-16,0 0 15,0 0-15,0 0 31,0-1-31,25-24 32,0 0-17,24-24-15,-24-1 0,0 0 16,25 0-16,-26 0 0,26 1 16,49-26-16,-74 25 0,25 0 15,-1 1-15,-24-1 0,25 0 16,-1 0-16,-24 25 0,-25-25 0,25 25 15,-25 25 17</inkml:trace>
  <inkml:trace contextRef="#ctx0" brushRef="#br0" timeOffset="483357.4369">2456 8830 0,'0'0'0,"-25"0"16,0 0-16,0 0 15,25 25 1,0 0 0,0 0-16,0 0 15,0-1-15,-25 1 16,25 0-16,0 0 16,0 0-16,25-25 15,25 0-15,-25 0 16,-1 0-16,51-50 0,-1 25 15,1-24-15,-50 24 16,-1 0-16,1 25 0,0-25 16,-25 0-16,25 25 0,-25-24 0,-25 24 31,25 24-31</inkml:trace>
  <inkml:trace contextRef="#ctx0" brushRef="#br0" timeOffset="486791.0445">2356 11509 0,'-24'0'0,"-1"25"16,0-25-1,0 25-15,0-25 16,25 25-1,0 0 1,25-1-16,0 1 16,-25 0-16,25 0 0,0-25 15,-1 25-15,1-25 0,25 0 16,-25 0-16,24-25 16,-24 25-16,25-50 0,-1 25 0,51-74 15,-51 50-15,26-1 0,-26 0 16,1-24-16,74 0 0,-99 24 15,24 25-15,-24 0 0,0 25 16</inkml:trace>
  <inkml:trace contextRef="#ctx0" brushRef="#br0" timeOffset="491332.1957">5581 7838 0,'0'-25'16,"0"1"-16,0-1 16,-25 0-1,0 0 17,1 25-32,24-25 0,-25 25 15,0-24-15,0 24 0,-24-25 16,24 25-16,0-25 0,-25 25 15,26-25-15,-51 25 0,50-25 16,-24 25-16,-1 0 16,25-24-16,-24 24 0,-26-25 15,26 25-15,24 0 0,-25-25 0,25 25 16,-49 0-16,24-25 16,1 25-16,24 0 0,-25 0 15,1 0-15,-50 0 0,49 0 0,0 25 16,1-25-16,-1 0 0,-49 25 15,49-25-15,26 0 0,-26 25 16,0-25-16,26 24 0,-51-24 16,50 25-16,-24-25 0,24 25 15,-25-25-15,1 25 0,24 0 0,-25-25 16,25 24-16,1-24 0,-1 25 16,-25 0-16,25 0 0,1-25 15,24 25-15,-25-25 0,25 24 16,0 1-16,0 0 0,0 0 15,0 0-15,0-1 16,0 1-16,0 0 16,0 0-16,0 0 0,0 0 15,25-1-15,-25 1 0,24 25 16,1-25-16,-25-1 16,25 1-16,0 0 15,0-25-15,-1 25 0,1-25 0,50 25 16,-51-1-16,1-24 0,0 25 15,0-25-15,0 25 0,49-25 16,-49 25-16,25-25 0,-26 0 16,26 25-16,49-25 0,-74 24 15,25-24-15,-1 0 0,1 25 16,-1-25-16,51 25 0,-51-25 16,1 0-16,24 0 0,-24 0 15,49 25-15,-49-25 0,24 0 0,-24 0 16,-1 0-16,26 0 0,49 0 15,-75 0-15,1 0 0,0 0 16,-1 0-16,50 0 0,-49 0 16,0 0-16,-1 0 0,1 0 15,-1 0-15,51 0 0,-51 0 0,1 0 16,0 0-16,-1 0 16,26-25-16,-26 25 0,-24-25 15,25 25-15,-26 0 0,1-25 16,50 25-16,-51-24 0,1-1 15,0 25-15,0-25 0,0 0 0,-1 0 16,1 1-16,-25-1 16,0 0-16,0 0 15,0 0-15,0 1 0,-25-1 16,25 0-16,-49-25 0,49 26 0,-25-1 16,0 0-16,0-25 0,1 1 15,-1 24-15,0 0 0,0 0 16,0 0-16,1 1 0,-26-26 15,25 50-15,-24-25 0,24 0 16,0 25-16,-74-24 0,74-1 16,-25 25-16,1-25 0,-1 25 15,0 0-15,-24-25 0,24 25 0,1-25 16,-1 25-16,1 0 0,-51-24 16,51 24-16,-26 0 15,26 0-15,-1 0 0,1 0 0,-75 0 16,74 0-16,-25 0 0,26 0 15,-1 0-15,-74 0 0,75 24 16,-26-24-16,26 0 0,-125 25 16,124-25-16,1 0 15,-1 25-15,-24-25 0,24 25 16,25-25-16,-24 25 0,24-25 16,-25 24-16,26 1 0,-1 0 0,0 0 15,0 0-15,25-1 0,-50 26 16,50-25-16,-24 24 0,24-24 15,0 25-15,0 0 0,0-1 16,0-24-16,0 0 0,24 24 16,-24-24-16,50 50 0,-50-51 15,25 1-15,0 0 0,24 25 16,1-1-16,-25-24 16,24 0-16,1-25 0,-25 25 0,24-1 15,51 1-15,-51 0 0,26-25 16,-26 0-16,26 25 0,49-25 15,-50 0-15,0 0 0,1 0 0,-1 0 16,1-25-16,74 0 16,-75 25-16,0-25 0,26 25 0,-26-24 15,75-1-15,-75 25 16,1-25-16,-1 25 0,0-25 0,-24 25 16,74-49-16,-49 49 0,-26-25 0,1 0 15,-1 25-15,26-50 16,-50 26-16,-1-1 0,1 0 15,0 0-15,-25 0 0,0-24 16,0 24-16,-25 0 0,0 0 16,1 1-16,-51-26 0,50 25 0,-24 25 15,24-25-15</inkml:trace>
  <inkml:trace contextRef="#ctx0" brushRef="#br0" timeOffset="491871.3012">5953 7789 0,'-25'0'16,"1"0"-16,24 24 15,24-24 16,1 0-15,0 0-16,0 0 0,0-24 0,-1 24 16,51-25-16,-50 0 0,24 0 15,1 0-15,-1 1 0,1 24 16,74-50-16,-50 25 0,-24 0 16,24 1-16,1-1 0,49-25 0,-74 25 15,-1 25-15,1-24 16,-1 24-16,1-25 0,24 0 15,-24 25-15,-25-25 0,0 25 16,-1 0-16,1-25 0,0 25 16,-25-24-16,0-1 31,0 0-15</inkml:trace>
  <inkml:trace contextRef="#ctx0" brushRef="#br0" timeOffset="492364.7855">7937 7144 0,'0'0'0,"25"-25"16,-25 0-1,0 0 1,0 1-16,0-1 16,-25 25-16,25-25 15,-49 25 1,24 0-16,0 25 16,0-25-16,1 25 0,-26-1 15,25 1-15,25 0 0,-25 0 0,1 0 16,-1 24-16,25-24 15,0 0-15,25 0 16,-1-25-16,1 0 16,0 0-16,0-25 15,0 0-15,-1 0 0,1 0 0,0 25 16,0-24-16,0-1 0,-1 0 16,-24 0-16,0 50 31,0 0-31,0 0 0,-24-1 15,24 1-15,-25 25 0,25-25 0,0-1 16,0 1-16,0 0 16,25 0-16,-1-25 15,-24-25 1,25 25-16,0-25 0,0 0 16,-25 1-16,25-1 0</inkml:trace>
  <inkml:trace contextRef="#ctx0" brushRef="#br0" timeOffset="492567.205">8384 6722 0,'0'0'0,"0"-25"0,-25 25 15,0 25 1,25 0-16,0 24 16,0-24-16,-24 0 0,24 50 15,0-51-15,-25 26 0,25 0 16,0-26-16,-25 26 0,25 0 15,0-26-15,0 1 0,-25 0 16,25 0-16,0-50 16</inkml:trace>
  <inkml:trace contextRef="#ctx0" brushRef="#br0" timeOffset="492768.6709">8657 6648 0,'0'0'0,"25"0"0,-25 49 31,-25 1-31,25-25 16,0-1-16,0 26 0,-25 25 15,0-26-15,25-24 0,-25 25 16,25-26-16,-24 76 0,24-76 16,-25 1-16,25 0 0,-25 0 15,25 0-15,-25-1 0,25 1 16,-25-25-16,1 0 0</inkml:trace>
  <inkml:trace contextRef="#ctx0" brushRef="#br0" timeOffset="492923.2616">8186 7045 0,'0'0'0,"0"-25"16,24 25-1,1 0-15,0 0 16,25 0-16,-1 0 15,-24 0-15,25 0 0,-1 0 16,-24-25-16,49 25 0</inkml:trace>
  <inkml:trace contextRef="#ctx0" brushRef="#br0" timeOffset="494211.6343">8731 7169 0,'0'-25'15,"25"0"-15,0 0 0,-25 0 16,25 1-16,-1-1 16,-24 0-16,0 0 0,0 0 15,-49 25 1,24 25 0,0-25-16,25 50 15,-25-25-15,1-1 16,24 1-16,0 0 0,0 0 15,24 0 1,26-25-16,-25 0 16,0 0-16,-1-25 0,1 25 15,0-25-15,0 0 0,0 0 16,-1 1-16,-24-1 0,25 25 16,-25-25-16,0 50 31,0 0-31,0-1 0,0 1 15,0 0-15,0 0 16,0 0-16,0-1 16,25-24-1,0-24 1,25-1 0,-50 0-16,24 0 0,1 25 15,-25-25-15,25 25 0,-25 25 31,0 0-15,-25-25-16,25 25 0,0 0 16,0-1-16,25-24 15,0 0 1,0 0-16,-1-24 16,1-1-16,0 25 0,-25-25 15,25 25-15,-25-25 0,25 25 16,-25-25-16,0 50 31,-25-25-15,25 25-16,0 0 15,0 0 1,0-1-16,25-24 16,24 0-1,-24 0-15,0 0 0,0 0 16,-1 0-16,26 0 0,-25 0 15,0 0-15,-25-24 16,0 48 31,24-24 0,1 0-47,0-24 15,0 24 1,-25-25-16,25 25 16,-25-25-1,-25 25 1,0 0-16,0 0 16,0 0-1,25 25-15,-24-25 0,24 25 16,0-1-16,0 1 15,24-25-15,1 0 16,0 0-16,0 0 0,0 0 16,-1 0-1,1 0-15,0-25 0,0 25 0,-25-24 16,25 24-16,-1-50 0,1 50 16,-25-25-16,25 25 0,0-25 15,-25 1-15,49-26 0,-49 25 0,25 0 16,0 1-16,0-1 0,49-50 15,-49 50-15,25-24 0,-25 24 16,74-74-16,-50 74 16,-49 0-16,25 25 0,0-25 15,-50 25 17,25 25-32,-25-25 0,1 25 15,-1 0-15,-25 24 0,25 1 16,1-25-16,24 24 0,-25 1 15,0 49-15,0-49 0,25 0 16,-25-26-16,25 26 0,0 0 16,-24-1-16,24-24 0,0 0 15,-25 0-15</inkml:trace>
  <inkml:trace contextRef="#ctx0" brushRef="#br0" timeOffset="494466.9769">9947 7045 0,'0'0'15,"0"-25"-15,24 25 32,1 0-32,0 0 15,50 0-15,-51 0 0,26 0 0,-25 0 16,0 0-16,24 0 0,1-25 16,-25 25-16,-1 0 15,1 0-15,-25 25 31,0 0-31,-25-1 0,25 1 16,0 0 0,-24 0-1</inkml:trace>
  <inkml:trace contextRef="#ctx0" brushRef="#br0" timeOffset="494611.5765">10344 6821 0,'0'0'0,"24"0"0,1 0 31,-25 25-15,25 0-16,0-25 16,0 25-16</inkml:trace>
  <inkml:trace contextRef="#ctx0" brushRef="#br0" timeOffset="494985.1767">10542 6995 0,'0'0'0,"0"25"0,-25 0 16,25-1 15,50-24-15,-25 0 0,-1 0-16,1-24 0,0 24 15,-25-25-15,0 0 16,0 0-16,-25 25 15,0 0-15,1-25 16,-1 25-16,25 25 16,25-25-1,-1 0-15,26 25 16,-25-25-16,0 0 0,-1 0 16,1 0-16,25 0 0,-25 25 15,-1-25-15,1 0 16,0 25-16,0-1 0,0 1 15,-25 0-15,24-25 16,-24 25 0,25-25-16,0 0 15,0 0-15,0 25 16,-1-25-16,1 0 0,0 0 16,0 0-16</inkml:trace>
  <inkml:trace contextRef="#ctx0" brushRef="#br0" timeOffset="495482.646">8855 7367 0,'0'0'15,"-25"0"-15,50 0 47,25 0-47,-25 0 16,-1 0-16,1 0 0,25 0 16,24 0-16,-24 0 0,0 25 15,-1-25-15,26 0 0,-26 0 16,50 25-16,-24-25 0,-26 24 15,1-24-15,0 0 0,24 0 16,-49 0-16,0 0 0,-1 25 16,-48-25-1,-1 25-15,0-25 16,0 0-16,25 25 16,25-25-1,0 0 1,0 0-16,24 0 0,1 0 15,-1 0-15,-24 0 0,25 0 0,0 0 16,-26 0-16,76 0 16,-76 0-16,1 0 0,25 0 15,-25 0-15,-1 0 0,1 0 16,0 0-16</inkml:trace>
  <inkml:trace contextRef="#ctx0" brushRef="#br0" timeOffset="503336.8193">6548 7243 0,'0'0'0,"-24"0"0,-1 0 16,50 0 15,-1 0-16,1 0-15,0 0 16,0-25 0,0 0-16,-1 25 15,1-24-15,0-1 0,25 0 16,24-49-16,-49 49 0,25 0 16,-1-25-16,1 26 0,-1-26 15,51-25-15,-51 26 0,1-1 16,-1 25-16,1-24 0,24-1 15,26-24-15,-26 24 0,-24 1 0,-1-1 16,26 0-16,24-49 0,-74 74 16,24 1-16,26-76 15,-50 76-15,-25-1 16,24 0 0,-24 0 77,-24 25-77,-1 0 0,0 0 15,0 25-31,0-25 0,0 25 15,-49 24 1,-25-24-16,49 0 0,25 0 16,-49 24-16,24-24 0,1 0 15,-26 25-15,26-26 0,24-24 16,0 25-16,0-25 0,25 25 16,25-25-1,0-25-15,0 25 16,0-25-16,24-24 15,-24 24-15,0 0 0,0 25 0,24-25 16,1-24-16,-1 24 0,-24 0 16,0 0-16,25 25 0,-26-24 15,51-1-15,-50 0 0,24 25 16,-24-25-16,0 25 0,0-25 16,0 25-16,-25 25 46,24-25-30,-24 25 0,25 25-16,0-26 0,0 1 15,-25 0-15,25 0 16,-1 24-16,1-24 0,-25 0 16,25 0-16,-25 0 0,25-1 15,-25 1-15,25-25 16,-25 25-16,-25-50 31,0 0-15,25 1-16,-25-1 0,25 0 15,-49 0-15,49 0 0</inkml:trace>
  <inkml:trace contextRef="#ctx0" brushRef="#br0" timeOffset="503789.3682">8136 6003 0,'-25'-25'15,"25"0"17,0 50-1,0 0-15,-25 24-16,1-24 0,-1 0 15,25 0-15,-25 0 0,0-1 16,0 26-16,25-25 0,-25-25 15,25 25-15,-24-1 0,24 1 16,0-74 0,0 24-1,24 0-15,-24 0 16,25 0-16,-25 1 0,50-26 16,-50 25-16,25 0 0,-25 1 15,25-1-15,-1 0 0,1 25 16,-25-25-16,0 50 31,-25 25-31,25-26 16,-49 26-16,24 0 0,0-26 15,-25 26-15,26 0 0,-26 24 16,25-49-16,0 24 0,25-24 0,-24 0 16,24 0-16,-25 0 15,50-25 1,-1-50-16,1 25 15,0-24-15,0 24 0,0-25 0</inkml:trace>
  <inkml:trace contextRef="#ctx0" brushRef="#br0" timeOffset="503940.2223">8111 5879 0,'-25'0'0,"-24"0"15,49 25-15,-50-1 16,25 1-16,0 0 0,1 0 15,24 0-15,0-1 16,24-24 0,1 0-16,0 0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09T05:52:15.704"/>
    </inkml:context>
    <inkml:brush xml:id="br0">
      <inkml:brushProperty name="width" value="0.05292" units="cm"/>
      <inkml:brushProperty name="height" value="0.05292" units="cm"/>
      <inkml:brushProperty name="color" value="#FF0000"/>
    </inkml:brush>
  </inkml:definitions>
  <inkml:trace contextRef="#ctx0" brushRef="#br0">2704 3646 0,'0'25'31,"-25"-25"16,25 25-15,-25-25-32,25 25 15,0 0 1,-25-25-1,25 24 1,25-24 78,0-24-79,0 24-15,0-25 16,-1 25-16,1-25 0,50 0 16,-51 0-16,26 0 0,-25 25 15,24-24-15,26-26 0,-26 50 16,-24-25-16,25 25 0,-25-25 0,-1 25 16,26-24-16,-25 24 15,-25-25-15,25 25 0,-25 25 47</inkml:trace>
  <inkml:trace contextRef="#ctx0" brushRef="#br0" timeOffset="401.9221">2604 4440 0,'0'0'0,"-24"0"0,-1 0 15,0 0-15,50 0 47,0 0-47,-1 0 16,1-25-16,0 25 0,0 0 16,0 0-16,24-25 0,-24 1 15,50-1-15,-26 0 0,-24 25 16,25-25-16,-26 0 0,26 1 15,-25 24-15,0-25 0,-1 25 16,1 0-16,-50 49 31</inkml:trace>
  <inkml:trace contextRef="#ctx0" brushRef="#br0" timeOffset="769.9407">2555 5432 0,'0'0'0,"-25"0"0,50 0 47,24-25-47,-24 1 16,0 24-16,25-25 0,-1-25 15,1 50-15,-25-25 0,0 1 16,24-1-16,-24 0 0,74-25 15,-74 26-15,0 24 0,0-25 16,-1 25-16,1-25 0,0 25 0,-50 0 31</inkml:trace>
  <inkml:trace contextRef="#ctx0" brushRef="#br0" timeOffset="1137.56">2406 6251 0,'25'-25'47,"0"25"-47,-1 0 15,1-25-15,25 0 0,-25 1 16,-1-1-16,26 0 0,-25 25 15,25-25-15,-1 0 0,-24 1 16,0 24-16,0 0 0,-1-25 16,1 25-16,0 0 0</inkml:trace>
  <inkml:trace contextRef="#ctx0" brushRef="#br0" timeOffset="1341.2532">2480 6821 0,'0'0'0,"0"25"0,0 0 16,25-25-16,0 0 15,0-25-15,24 0 0,-24 0 16,99-24-16,-74-1 0,24 1 15</inkml:trace>
  <inkml:trace contextRef="#ctx0" brushRef="#br0" timeOffset="6380.5936">9773 4961 0,'0'-25'0,"0"0"15,25 25 32,-25-24-31,25 24-16,-1 0 16,1 0-16,0 0 15,0 0-15,0 0 16,24 0-16,1-25 0,-25 25 15,24 0-15,1 0 0,74 0 16,-74 0-16,-1-25 0,26 25 16,-26 0-16,26 0 0,49-25 15,-50 25-15,-24 0 0,24 0 0,0 0 16,-24 0-16,74-25 16,-49 25-16,-1 0 0,-24 0 0,24 0 15,50 0-15,-74 0 0,-1 25 16,26-25-16,-26 0 0,26 25 15,24-25-15,-25 0 0,-24 0 0,-1 25 16,1-25-16,0 0 0,49 0 16,-74 0-16,24 0 15,1 0-15,-25 0 0,49 25 16,-49-25-16,0 0 0,24 0 16,51 0-1,-51 0-15,-24 0 0,0 0 0,24 0 16,1 0-16,0 0 0,-26 0 15,1 0-15,25 0 16,-25 0-16,24 24 0,1-24 0,-25 0 16,24 0-16,1 0 0,24 25 15,26-25-15,24 0 16,-75 0-16,1 25 0,24-25 16,-24 0-16,24 0 0,75 0 15,-75 25-15,1-25 0,-1 0 16,1 0-16,74 0 0,-100 0 0,26 0 15,-26 0-15,1-25 0,-1 25 16,51-25-16,-76 25 0,26 0 16,-25-25-16</inkml:trace>
  <inkml:trace contextRef="#ctx0" brushRef="#br0" timeOffset="720412.5078">20340 3894 0,'0'-24'0,"0"-1"47,-25 25 0,0 25-16,0-25-31,25 24 15,-24-24 1,24 25-16,-25-25 0,50 0 47,-1 0-47,1-25 16,0 25-16,0 0 0,0-24 0,-1-1 15,125 0-15,-74 0 16,-1 0-16,1 25 0,-1-24 15,0-1-15,50 0 0,-49 0 16,-1 25-16,1-25 0,-26 0 16,75 1-16,-99 24 0,25-25 15,-26 25-15,1-25 0,0 25 16,0-25-16,0 0 16,-1 50 62,-24 0-78</inkml:trace>
  <inkml:trace contextRef="#ctx0" brushRef="#br0" timeOffset="722014.8768">23589 4440 0,'-25'0'0,"1"25"15,-1-25-15,25 25 16,-25-25-16,25 24 16,-25-24-16,25 25 15,25-25 32,0 0-31,0 0-16,-1 0 0,1 0 15,74 0-15,-49-25 0,0 25 16,-1-24-16,1 24 0,74-25 16,-50 0-16,-24 25 0,24-25 15,-24 25-15,24-25 0,26 1 0,-51-1 16,1 25-16,-1-25 0,1 25 15,-25 0-15,24-25 0,-24 0 16,0 25-16,0 0 0,0-24 16,-1 24 234,-24-25-235,25 25 17,0 0 14,0 0-46,-25 25 16,0-1-16</inkml:trace>
  <inkml:trace contextRef="#ctx0" brushRef="#br0" timeOffset="724104.1621">24755 5581 0,'0'0'0,"25"0"16,0-25-1,-25 0 17,24 25 14,-24 25-30,0 0 0,0 0-16,0 0 15,0-1-15,25-24 16,-25 25 0,25-25-16,0 0 15,0 0-15,0 0 16,-1-25-16,1 25 0,0-24 0,49-1 15,-49 0-15,25 0 16,-1 25-16,26-25 0,24-24 16,-49 24-16,24 0 0,-24 25 0,-1-25 15,1 1-15,24-1 0,-49 25 16,0-25-16,0 25 16,-25-25-16,24 25 0,-24 25 31</inkml:trace>
  <inkml:trace contextRef="#ctx0" brushRef="#br0" timeOffset="752238.9786">23812 4118 0,'0'0'0,"25"0"15,-25 24 1,25 1-16,0-25 16,-25 25-16,25 0 15,0 0-15,-1-1 16,1 26 0,-25-25-16,25 0 15,-25-1-15,25 26 0,0-25 16,-25 24-16,24-24 0,-24 0 15,25 25-15</inkml:trace>
  <inkml:trace contextRef="#ctx0" brushRef="#br0" timeOffset="752536.1359">25127 5259 0,'0'-25'31,"0"50"-15,25-25-16,-25 49 15,25-49-15,-25 25 0,25 49 16,-25-49-16,0 25 0,24-1 16,-24-24-16,25 25 0,0 49 15,-25-49-15</inkml:trace>
  <inkml:trace contextRef="#ctx0" brushRef="#br0" timeOffset="754896.7177">21158 3473 0,'0'0'16,"0"-25"-16,-24 25 15,24 25 1,-25-1-16,25 1 0,-25 0 0,25 0 15,0 24-15,0-24 0,0 0 16,25 25-16,-25-25 0,49 24 16,-24-24-16</inkml:trace>
  <inkml:trace contextRef="#ctx0" brushRef="#br0" timeOffset="759526.3668">24185 2183 0,'24'-25'15,"-48"25"32,-1 0-31,0 0-16,-25 0 16,50 25-16,-24-25 15,-1 25-15,0-25 0,0 0 0,25 24 16,-25-24-16,25 25 0,0 0 15,0 0-15,25 0 16,0-1-16,0-24 0,0 25 16,-1 0-16,1 25 0,0-50 15,0 24-15,-25 1 0,25 0 16,-25 0-16,0 0 16,-25-25-1,0 0-15,0 24 0,0-24 16,1 0-16,-1 0 15,0 0 1,25-24-16,0-1 16,25 25-16</inkml:trace>
  <inkml:trace contextRef="#ctx0" brushRef="#br0" timeOffset="760079.1527">24482 2356 0,'0'0'0,"25"-24"0,-25 48 47,0 1-32,0 0-15,0 0 16,0 0-16,0-1 0,-25 1 16,25 0-16,0 0 15,-25-25-15,25-25 31,0-25-31,0 26 16,25-1-16,-25 0 0,25-25 16,0 50-1,0 0 1,-25 25 0,24 0-16,1 0 15,-25 0-15,25-1 0,0-24 16,-25 25-16,25 0 0,-1-25 15,1 25-15,0-25 16,-25-25 0,0 0-16,0 0 15,0 1-15,25-26 0,-25 25 0,25 0 16,-25 1-16,0-1 0,0 0 16,24-25-16,-24 26 15,0 48 16,-24 51-15,-1-50-16,25-1 0,0 1 16,0 0-16,0 0 0,-25 24 15,25 1 1,0-25-16,0 0 16,25-25-16</inkml:trace>
  <inkml:trace contextRef="#ctx0" brushRef="#br0" timeOffset="760531.9563">25028 2257 0,'0'0'0,"0"-25"0,-25 75 31,25-25-31,0 24 16,0-24-16,0 25 0,-25-25 15,25-1-15,0 1 0,0 25 16,0-25-16,-24-1 0,24 1 15,0-50 17,0 1-32,0-1 15,0 0-15,0-25 0,24 26 16,26-51-16,-50 50 0,25-24 16,0 24-16,-25 0 0,24 0 15,1 1-15,0 24 16,0 0-16,0 0 15,-25 24-15,24 1 16,-24 0-16,-24 0 16,24 0-16,-50-1 0,25 1 0,0-25 15,-24 25-15,24 0 0,0-25 16,0 0-16,25 25 0,0-1 16,25 1-1,25 0 1,-25-25-16,-1 0 15,1 25-15,0-25 0,49 0 16,-49 25-16,0-25 0,0 0 16,0 0-16,-1 0 0,1 0 15</inkml:trace>
  <inkml:trace contextRef="#ctx0" brushRef="#br0" timeOffset="762542.1628">24954 3200 0,'0'0'15,"0"-25"-15,0 0 16,0 0 0,0 50-1,0 25 1,0-25-16,0-1 0,0 1 16,0 74-16,0-74 15,0 25-15,0-25 0,0 24 16,0-24-16,0 25 0,24-50 15,-24 24-15,0 1 0,25-25 16,0 0-16,0-49 16,0 24-16,-1-25 15,1 25-15,0 1 16,0-1-16,-25 0 0,25 25 16,-1 0-1,-24 25-15,0 0 0,25-25 16,-25 24-16,25-24 15,-25 25-15,25 0 0,0-25 16,-1 25-16,1-25 16,0 0-16,0 0 0,0 0 15,-25-25-15</inkml:trace>
  <inkml:trace contextRef="#ctx0" brushRef="#br0" timeOffset="763873.506">25673 3373 0,'0'0'0,"0"-24"15,-25 24 1,0 0-16,0 0 16,1 24-16,24 1 15,-25 0-15,25 0 16,25-25 0,-1 0-16,1 0 15,0 0-15,0 0 16,0-25-1,-25 50 17,24-25-17,-24 25 1,25-25 0,0 0-16,0 0 15,0-25 1,-1 25-16,-24-25 15,25 25 1,-25 25 0,0 0-1,25-25 1,0 0-16,-25 24 0,25-24 16,0 0-16,-1 0 15,1 0-15,0 0 0,0 0 0,-25-24 16,25 24-16,-1-25 15,-24 0 48,0 0-47,-24 25-1,-1-25 1,0 25-16,0 0 15,0 25-15,1-25 0,24 25 16,-25 0 0,25 0-16,0-1 0,25 1 15,-1-25 1,1 0-16,0 0 0,0 0 16,-25-25-16,25 25 0,-1-24 15,1-1-15,-25 0 0,25 0 16,-25 0-16,25 1 0,0-26 15,-25 25-15,24 0 0,-24 1 16,0-1-16,0 0 0,25 0 0,-25 50 31,-25-25-15,25 50-16,-24-26 0,24 1 16,0 25-16,0-25 15,0-1-15,0 1 0,0 0 0,0 0 16,24-25-16,26 25 15,-25-25-15,0 0 0,-1 0 16,1 0-16,0-25 0,25 0 16,-26 25-16,1-25 0,0 25 15,-25-25-15,25 25 16,-25-24-16,-25 24 31,0 24-31,0 1 0,25 0 16,-24-25-16,24 25 15,0 0-15,0-1 16,24-24 0,1 0-16,0 0 0,0 0 15,-25-24-15,25-1 16,-1 25-16,-24-25 0,0 0 16,0 0-1,-49 1-15,24 24 31,50 0-15,-25 24 0,49-24-16,-24 0 15,0 0-15,0 0 0,0 0 16,-1 0-16,1 25 0,0-25 16,-25 25-1,0 0-15,0 0 16,0-1-1,0 1-15,25-25 16,-25 25-16,25-25 0,-1 0 16,1 0-16,0-25 15,0-24-15,0 49 0,-25-25 16,24 0-16,-24 0 16,25-24-16,-25 24 0,0 0 15,0 50 16,0 0-31</inkml:trace>
  <inkml:trace contextRef="#ctx0" brushRef="#br0" timeOffset="764099.9124">27087 3473 0,'0'0'15,"25"24"-15,-1-24 0,-24 25 0,25-25 32,-25-25-32,0 1 15,25-1-15,-25 0 16,25 25-16,-25-25 15,0 0-15,-25 25 0,0 0 16,0 0 0,1 25-16,24 0 15,24 0 1,1-25-16,25 25 16,-25-25-16,-1 0 0,1 0 15,25 0-15,-25 0 0,49-25 0,-49 25 16</inkml:trace>
  <inkml:trace contextRef="#ctx0" brushRef="#br0" timeOffset="764260.4806">27632 3398 0,'0'0'0,"-24"0"0</inkml:trace>
  <inkml:trace contextRef="#ctx0" brushRef="#br0" timeOffset="764456.9614">27682 3398 0,'25'25'16,"-50"0"15,25 0 0,25-25-15,0 0-16,-1 0 16,-24-25-16,25 0 15,0 25-15,0-25 0,-25 0 0,25 25 16,-1-24-16,1-26 0,0 25 16,0 0-16,-25 1 15,25-1-15</inkml:trace>
  <inkml:trace contextRef="#ctx0" brushRef="#br0" timeOffset="771166.3191">7665 7119 0,'24'0'31,"1"-25"-15,0 25-1,0 0 1,0 0 0,-1 0-16,1-25 15,0 25 1,0 0-16,0 0 0,24 0 16,-24 0-16,0 0 0,0 0 15,0 0-15,24 0 0,-24 0 0,0 0 16,0 0-16,-1-24 0,1 24 15,-50 0 17,1 0-17,24-25-15,-25 25 0</inkml:trace>
  <inkml:trace contextRef="#ctx0" brushRef="#br0" timeOffset="771360.8212">8037 6871 0,'0'25'31,"-25"-25"-15,25 25-16,0-1 15,0 26-15,0 0 0,0-26 0,0 1 16,0 25-16,0-25 16,0 24-16,0 1 0,25-25 15,-25-1-15,0 1 0,25-25 16</inkml:trace>
  <inkml:trace contextRef="#ctx0" brushRef="#br0" timeOffset="771532.4084">8161 6896 0,'-25'0'15,"-25"25"-15,26-1 0,-1 1 16,25 0-1,-75 49-15,50-49 0,1 0 0,-1 25 16,25-26-16,0 1 0,-25 0 16</inkml:trace>
  <inkml:trace contextRef="#ctx0" brushRef="#br0" timeOffset="771697.2906">7863 7069 0,'0'0'0,"0"-24"0,0-1 15,0 0-15,0 0 0,25 75 31,-25-25-31,49-1 16,-49 1-16,100 25 16,-75-25-16,-1-1 0,26 1 15,-25 0-15,0-25 0,-1 0 16,1 25-16,0-25 16,0 0-16</inkml:trace>
  <inkml:trace contextRef="#ctx0" brushRef="#br0" timeOffset="782418.7583">13568 10790 0,'-25'0'15,"25"25"110,0 24-109,0-24-16,0 0 16,0 0-16,0 0 0,0 24 15,0-24-15,0 0 0,0 0 16,0-1-16,0 1 0,0 25 15,-24-25-15,24 0 16,0-1-16,0-48 78,24 24-78,-24-25 16,0 0-1,0 0 64,0 0 124,0 0-172,0 1 31,0-1-30,0 0-17,0 0-15,0 0 16,0 1 0,0-1-1,0 0 1,0 0-16,0 0 15,0 1-15,0-1 16,0 0 0,0 0-16,0 0 15,0 1 32,25 24-16,0 0-15,0 0-16,24 0 16,-24 0-16,0 0 0,0 0 0,0 24 15,-1-24-15,26 0 0,-25 0 16,49 0-16,-49 0 16,0 0-16,0 0 15,-25 25 1,24-25-16,-24 25 15,0 0 1,25-25-16,-25 25 16,0-1-16,25 1 15,-25 0 1,25 0-16,-25 0 0,0-1 0,25 1 16,-25 25-16,24-50 15,1 74-15,-25-49 16,25 0-16,-25 0 15,0 0-15,0-1 16,0 1-16,0 0 16,-25-25-16,25 25 0,-25-25 15,1 0-15,-26 0 16,25 0-16,0 25 0,1-25 16,-1 0-16,0 0 0,-49 0 15,49 0-15,0 0 0,-25 0 16,26 0-16,-51 0 0,50 0 15,1-25-15,-1 25 0,0 0 16,25-25 0,25 0-1,0 25-15,24-25 0</inkml:trace>
  <inkml:trace contextRef="#ctx0" brushRef="#br0" timeOffset="783228.3224">14089 10964 0,'-25'0'16,"50"0"-1,0 0 1,-25-25-1,0 0-15,0 0 16,0 0-16,-25 1 16,25-1-16,0 0 0,0 0 15,0 0-15,0 1 0,0-26 16,0 25-16,0 0 0,0 1 16,25-1-16,-25 0 0,0 0 15,0 0-15,0 50 31,0 0-15,-25 25-16,25-26 0,0 1 16,0 0-16,0 0 0,0 0 15,0 49-15,0-49 0,0 0 16,0-1-16,0 1 16,0 0-1,0-50 1,0 0-1,0 1-15,0-1 0,0-50 16,0 51-16,0-26 0,0 25 16,0-24-16,0-1 0,0 25 15,0 0-15,0 1 0,0-1 16,0 50 0,0-1-16,0 26 15,0-25-15,0 0 16,0 24-16,0-24 0,0 0 15,0 24-15,0-24 0,0 0 16,0 0-16,0-50 31,0 0-15,0 0-16,0 1 0,0-1 16,0-50-16,0 51 0,25-26 15,-25 25-15,0 0 0,0 1 0,0-1 16,0 0-16,25 25 15,-25 25-15,0 0 16,0-1-16,-25 1 0,25 0 16,0 0-16,-25 49 0,0-49 15,25 25-15,0-26 0,0 1 16,0 25-16,0-25 16,0-1-1,25-48 1</inkml:trace>
  <inkml:trace contextRef="#ctx0" brushRef="#br0" timeOffset="785001.5576">14337 11063 0,'0'-25'94,"25"25"-94,-25-25 16,25 25-1,0 0 17,-1 0-32,1 0 15,0 0-15,0 0 16,0 0-1,-1 0-15,1 0 16,0 0-16,25-25 16,-26 25-16,1 0 15,0 0-15,0 0 16,0 0-16,-1 0 0,1 0 16,0 0-16,0 0 15,0 0 1,-1 0-16,1 0 15,0 0-15,0 0 16,0 0-16,-1 0 16,1 0-16,0 0 15,0 0 1,0 0-16,-1 0 16,1 0-16,0 0 0,0 0 15,24 0-15,-24 0 16,0 0-16,0 0 15,0-24-15,0 24 16,-1 0-16,1 0 16,25 0-16,-25 0 15,-1 0-15,1 0 16,0 0-16,0 0 0,0 0 16,-1 0-16,1 0 15,25 0-15,-25 0 0,-1 0 16,1 0-16,0 0 0,0 0 15,0 0-15,-1 0 0,1 0 16,0 0 15,0 0-15,0 0 0,-1 0-16,-48-25 46,-1 25-30</inkml:trace>
  <inkml:trace contextRef="#ctx0" brushRef="#br0" timeOffset="785233.9416">15825 10840 0,'25'-25'0,"0"25"15,0 0 1,0 0-16,-1 25 0,1-25 0,25 49 16,-25-24-16,-1 0 0,1 0 15,0-25-15,0 49 16,-25-24-16,0 0 0,0 0 16,-50-25-16,25 49 15,1-49-15,-26 25 0,25-25 0,0 25 16,-24-25-16,-1 25 0</inkml:trace>
  <inkml:trace contextRef="#ctx0" brushRef="#br0" timeOffset="786009.0723">14486 11584 0,'25'0'47,"-25"-25"-31,0 50 46,0 0-62,0-1 16,0 1-1,0 0 1,0 0-16,0 0 0,0-1 16,25-24 15,-25-24 0,24-1-31</inkml:trace>
  <inkml:trace contextRef="#ctx0" brushRef="#br0" timeOffset="786986.7297">14635 11683 0,'-25'0'15,"50"0"32,0 0-31,-1 0-1,1 0 1,0 0-16,0 0 16,0 0-16,-1 0 15,1 0-15,0-25 16,0 25-1,0 0 1,-1 0-16,1 0 0,0 0 16,0-25-16,0 25 15,-1 0-15,1 0 16,0 0-16,0 0 16,0 0-16,-1 0 0,26 0 15,-25 0-15,0 0 16,24 0-16,-24 0 15,0 0 1,0 0-16,0-24 0,-1 24 16,1 0-16,0 0 15,0 0-15,0 0 0,-1 0 16,1 0-16,0 0 0,0 0 16,0 0-16,-1 0 0,1 0 15,0 0-15,0 0 16,24 0-16,-24 0 15,0 0-15,0 0 16,24 0-16,-24 0 16,0 0-16,0 0 0,0 0 15,-1 0-15,26 0 16,-25 0-16,0 0 0,-1 0 16,1 0-16,0 0 0,0 0 0,0 0 15,-1 0-15,1 0 31,0 0-15,0 0 0,0 0-1,0 0 1,-50 0 0,0 0-1,0-25 16</inkml:trace>
  <inkml:trace contextRef="#ctx0" brushRef="#br0" timeOffset="787245.0582">16371 11509 0,'0'-24'15,"0"48"32,0 1-47,0 0 16,0 0-1,0 0-15,0-1 16,0 1-16,0 0 16,0 0-16,0 0 0,25-25 15,-25 24-15,0-48 31</inkml:trace>
  <inkml:trace contextRef="#ctx0" brushRef="#br0" timeOffset="792385.1035">16470 10344 0,'25'0'47,"-25"-25"15,-25 25-31,25-25-15,-24 25-16,-1 0 16,0 0-1,0 0-15,25 25 16,-25-25-16,25 25 15,-25-25-15,25 24 0,0 1 16,0 0 0,25 0-1,0-25 1,0 25-16,0-25 16,0 0-16,-25 24 0,24-24 15,1 0-15,-25 25 16,0 0-1,-25-25 1,25 25-16,-24-25 16,24 25-1,-25-25-15,0 0 16,0 0-16,0 0 16,50 0 30,0 0-30</inkml:trace>
  <inkml:trace contextRef="#ctx0" brushRef="#br0" timeOffset="792628.1088">16594 10567 0,'25'0'16,"-25"25"0,25-25-1,-25 24-15,0 1 16,0 0-16,0 0 16,0 0-16,0-1 15,0 1 1</inkml:trace>
  <inkml:trace contextRef="#ctx0" brushRef="#br0" timeOffset="793633.8102">16470 11981 0,'25'0'78,"-25"24"-78,0 1 16,0 0-1,0 0 1,0 0-16,0-1 0,0 1 15,0 0 1,0 0-16,0 0 16,0 0-1,0-50 48,0 0-63,0 0 15,0 0-15,-25-24 16</inkml:trace>
  <inkml:trace contextRef="#ctx0" brushRef="#br0" timeOffset="793985.2237">16446 11931 0,'0'0'0,"0"-25"16,24 25-1,1-25 1,0 25-16,0 0 15,0 0 1,-1 0-16,1 0 16,-25 25-1,25 0-15,-25 25 32,25-50-32,-25 24 0,0 1 15,0 0 1,0 0-16,0 0 0,-25-25 15,25 24-15,-25 1 16,0-25 0,25 25-16,-24-25 15,-1 0 1,50 0 31</inkml:trace>
  <inkml:trace contextRef="#ctx0" brushRef="#br0" timeOffset="794219.6009">16768 12179 0,'0'25'0,"25"-25"16,-25 25 31,-25-25-47,25 25 0,0-1 16,0 1-16,0 0 15</inkml:trace>
  <inkml:trace contextRef="#ctx0" brushRef="#br0" timeOffset="795636.408">16495 11013 0,'25'0'62,"0"0"-62,0 0 16,-1 0-16,1 0 15,0 0 1,0 0 0,0 0-16,-1 0 15,1 0 1,0 25-16,25-25 0,-26 0 16,1 0-16,0 25 15,49-25-15,-49 0 0,0 0 16,0 0-16,24 0 0,-24 0 15,50 0-15,-51 0 0,1 0 16,25 0-16,-25 0 0,-1 0 16,51 0-16,-50 0 0,-1 0 0,26 0 15,-25 0-15,74 0 0,-74 0 16,25 0-16,-1 0 0,1 25 16,74-25-16,-99 0 15,24 0-15,26 0 0,-26 24 16,-24-24-16,0 0 0,24 0 15,-24 0-15,25 0 0,-25 0 16,24 0-16,-24 0 0,0 0 16,0 0-16,-1 0 0,1 0 15,0 0 1</inkml:trace>
  <inkml:trace contextRef="#ctx0" brushRef="#br0" timeOffset="795870.8142">18579 11013 0,'0'0'0,"25"25"16,-1 0 0,1 0-1,0-1-15,0-24 16,-25 25-16,0 0 16,0 0-16,-25 0 15,0-25-15,25 25 0,-49-25 16,-1 0-16,25 0 0,-25 0 15,26 0-15,-1 0 0</inkml:trace>
  <inkml:trace contextRef="#ctx0" brushRef="#br0" timeOffset="796457.4469">18852 10294 0,'0'-25'31,"-25"25"16,-25 25-32,25-25-15,1 0 16,24 25-16,-25-25 0,25 25 16,0-1-16,0 1 15,25 0-15,-1-25 16,-24 25-16,25-25 0,0 25 0,-25-1 16,50 1-16,-26 0 15,1 0 1,-25 0-1,-25-25-15,-24 0 16,24 0-16,25 24 0,-25-24 16,0 0-16,1 0 15,48 0 17,1 0-32,0 0 0,0 0 15</inkml:trace>
  <inkml:trace contextRef="#ctx0" brushRef="#br0" timeOffset="796689.4595">18951 10592 0,'0'0'0,"25"0"0,-1 0 16,1 0 15,0 0-15,-25 24-16,25-24 16,-25 25-1,0 0 1,25-25 15,-1 0-31,1 0 16,0 0-16,0 0 15,0 0-15,-1 0 16,1 0-16</inkml:trace>
  <inkml:trace contextRef="#ctx0" brushRef="#br0" timeOffset="797345.4943">18628 11733 0,'0'-25'32,"25"50"-17,-25-1 1,0 1-16,0 0 15,0 0-15,25 24 16,-25-24-16,0 0 16,0 0-16,0 0 15,0-1-15,0 1 16,0-50 0,0 1-1,-25-26-15,25 25 16</inkml:trace>
  <inkml:trace contextRef="#ctx0" brushRef="#br0" timeOffset="797570.8989">18628 11757 0,'0'-24'0,"0"48"16,0-73-16,0 24 0,0 0 16,25 25-16,0-25 0,0 25 15,0 0 1,-1 0-16,1 0 0,0 0 0,-25 25 16,25-25-16,0 25 15,-25 25 1,0-26-16,0 26 15,-50-50-15,50 25 0,-25-25 0,25 25 16,-49-1-16,24-24 16,25 25-16,-25-25 15,50 0 1</inkml:trace>
  <inkml:trace contextRef="#ctx0" brushRef="#br0" timeOffset="797812.2849">18976 11881 0,'0'0'0,"24"0"31,1 0-15,-25 25-16,0 0 15,0 0 1,-25 0-16,50-25 47,25-25-47,-25 25 15,-1 0-15,1 0 0,0-25 16,0 25-16,24-25 16</inkml:trace>
  <inkml:trace contextRef="#ctx0" brushRef="#br0" timeOffset="798546.5663">18901 11088 0,'25'0'94,"0"0"-94,0 0 0,-1 0 16,1 0-16,50 0 0,-51 0 15,26 0-15,0 0 0,-1 0 16,1 0-16,49 0 0,-25 0 16,1 0-16,-25 0 0,24 0 15,0 0-15,50 0 0,-74 0 16,24 0-16,1 0 0,-26 0 0,75 0 16,-74 0-16,0 0 15,-1 0-15,1 0 0,-1 0 16,51 0-16,-76 0 0,1 0 0,25 0 15,-25 0-15,24 0 16,-24 0-16,-50 0 31</inkml:trace>
  <inkml:trace contextRef="#ctx0" brushRef="#br0" timeOffset="798772.9662">20687 10964 0,'0'0'0,"25"0"16,0 0-1,0 0-15,-1 0 0,26 24 16,-25 1-16,0-25 0,-1 25 16,1 0-16,0 0 0,0-1 15,-25 1 1,0 0-16,-25-25 0,25 25 15,-25-25-15,-24 25 0,24-25 0,0 0 16,0 0-16,0 0 0,1 0 16</inkml:trace>
  <inkml:trace contextRef="#ctx0" brushRef="#br0" timeOffset="799170.3471">20935 10393 0,'0'-25'0,"0"1"16,0-1-1,-25 25 1,1 0-1,-1 25-15,0-1 16,0-24-16,25 25 0,0 0 16,0 0-1,0 0-15,25-1 0,0 1 16,24 0-16,-49 0 16,25-25-16,0 25 0,0-25 0,-25 24 15,0 1-15,-25-25 16,25 25-1,-25-25-15,0 0 0,1 0 16,24 25-16,-25-25 0,50 0 31</inkml:trace>
  <inkml:trace contextRef="#ctx0" brushRef="#br0" timeOffset="799550.3414">21158 10666 0,'25'0'32,"0"0"-1,-25 25-31,0 0 31,0-1-15,-25-24-16,25 25 15,0 0 1,25-25 0,0 25-1,0-25-15,-25 25 16,0-1 0,-25-24-1,25 25 48,-25-25-48,0 0-15,0 0 0,1 0 16</inkml:trace>
  <inkml:trace contextRef="#ctx0" brushRef="#br0" timeOffset="800469.3712">20811 11683 0,'0'25'31,"0"0"-15,0-1-16,0 1 15,0 0-15,0 0 0,-25 0 16,25-1-16,0 1 0,0 25 16,0-25-1,25-25-15,0-25 31,-25 0-31,0 0 0,0 0 16,0-24-16,0 24 16,0 0-16,0 0 0,0 1 15,0-1-15,0 0 0,0 0 16,0 0-16,0 1 16,25 24-16,0 0 15,-1 0-15,26 24 16,-25 1-1,0-25-15,-25 25 0,0 0 0,24 0 16,-24-1-16,0 1 16,0 0-16,-24 0 0,-1 0 15,0-25-15,25 24 0,-25-24 16,0 25-16,1-25 16</inkml:trace>
  <inkml:trace contextRef="#ctx0" brushRef="#br0" timeOffset="800753.6632">21208 11906 0,'0'0'0,"25"0"16,0 0 0,-25 25-1,-25-25 1,0 25-1,0 0-15,25-1 16,25-24 15,-25 25-31,25-25 0,0 0 16,-1 25-16,1-25 0,0 25 16,-25 0-1,-25-25-15,0 0 16,-24 0-16,24 0 15,0-25-15</inkml:trace>
  <inkml:trace contextRef="#ctx0" brushRef="#br0" timeOffset="801234.0342">21357 11187 0,'0'0'0,"0"-25"0,0 0 16,0 0-16,0 1 15,25 24 16,-1 0-15,1 0 0,0 0-16,0 0 0,24 0 15,-24 0-15,25 24 0,-25-24 16,24 0-16,26 0 0,-26 0 16,1 0-16,0 0 0,-1 0 15,1 0-15,49 0 0,-49 0 16,-1 0-16,26 0 0,-26 0 15,1 0-15,49 0 0,-49 0 0,-1 0 16,1 0-16,-1 0 0,51 25 16,-75-25-16,-1 0 15,1 0-15,0 0 0,0 0 16,0 0-16,-1 0 0,1-25 16,0 25-16,-25-24 15,25 24-15</inkml:trace>
  <inkml:trace contextRef="#ctx0" brushRef="#br0" timeOffset="801468.4118">22944 10939 0,'50'0'16,"-50"25"-16,25-25 15,0 0-15,24 49 16,-24-24-16,0 0 0,0-25 16,24 49-16,-49-24 15,25-25-15,-25 25 0,0 0 16,-50-25-16,26 0 16,-1 25-16,0-25 0,0 0 15,0 0-15,1-25 0</inkml:trace>
  <inkml:trace contextRef="#ctx0" brushRef="#br0" timeOffset="801834.4549">23316 10443 0,'0'-25'0,"-24"25"16,-1-25-16,0 25 15,0 0-15,0 0 16,1 0-16,-1 25 0,25 0 16,0 0-16,0-1 15,25-24-15,-1 25 0,1 0 16,0 0-16,0-25 0,0 25 15,-25-1-15,24-24 0,1 25 16,-25 0-16,-25-25 16,25 25-1,-49-25 1,24 0-16,0 0 0</inkml:trace>
  <inkml:trace contextRef="#ctx0" brushRef="#br0" timeOffset="802136.6373">23465 10691 0,'0'0'0,"0"25"47,0-1-32,25-24-15,25 25 16,-26-25-1,26 0-15,-25 0 16,-25-25-16,25 25 0,-1-24 16,-24-1-16,0 0 15,-24 25 1,-1 0 0,25 25-1,0 0-15,0-1 0,0 1 0,-25 0 16,25 0-16,0 24 0,-25-24 15,25 0-15,0 0 0,-25 0 16,1 49-16</inkml:trace>
  <inkml:trace contextRef="#ctx0" brushRef="#br0" timeOffset="802825.1986">23168 11658 0,'0'25'32,"0"25"-17,0-26 1,0 1-16,0 0 0,0 0 15,0 24-15,0-24 0,0 0 0,-25 0 16,25 0-16,0-1 16,0 1-16,0 0 0,-25-25 31,25-25-31,0 0 0,0 1 16,0-1-16,0-25 0</inkml:trace>
  <inkml:trace contextRef="#ctx0" brushRef="#br0" timeOffset="803013.7599">23192 11733 0,'50'-75'0,"-100"150"0,125-175 15,-75 76-15,25 24 0,-1-25 16,1 0-16,0 25 0,0 0 16,0 25-1,-25 24-15,0-24 16,0 0-16,0 0 0,-25 24 16,0-24-16,0 0 15,0-25-15,1 25 0,-1 0 16,0-25-16,25 24 15,25-24 1</inkml:trace>
  <inkml:trace contextRef="#ctx0" brushRef="#br0" timeOffset="803288.0216">23490 11881 0,'25'0'0,"-25"25"31,0 0-16,0 0-15,0 0 16,25-25-16,-1 24 16,1-24-16,0 0 0,25 0 15,-26 0-15,1 0 16,25-74 0,-50 49-1,-25 25 1,0 0-1,25 25-15,0 0 16,0 0 0,0-1-16</inkml:trace>
  <inkml:trace contextRef="#ctx0" brushRef="#br0" timeOffset="803784.2264">23862 10393 0,'0'0'0,"0"25"16,25-25-1,0 0 1,0 0-16,-1 0 0,1 0 16,25 0-16,-25 0 0,-1 0 15,1-25-15,0 25 0,25 0 0,-1 0 16,-24 0-16,0-25 0,0 25 15,-25-24-15,-25 24 32,0-25-17</inkml:trace>
  <inkml:trace contextRef="#ctx0" brushRef="#br0" timeOffset="803985.6917">24061 10220 0,'-25'0'16,"0"24"0,0-24-16,25 25 0,-25 0 15,1-25-15,-1 50 0,0-26 16,0 1-16,25 0 16,0 0-16,0 0 15,25-1-15,25 1 0,-26 0 16,26 0-16,-25 0 0,24-25 15</inkml:trace>
  <inkml:trace contextRef="#ctx0" brushRef="#br0" timeOffset="804676.5248">24011 11881 0,'0'0'0,"0"-24"15,25 24 1,0 0 0,-1 0-1,1 24-15,0-24 0,0 0 16,0 0-16,-1 25 0,26 0 15,0 0-15,-26-25 0,1 0 16,0 25-16,0-25 0,0 0 16,-1 0-16,-24-25 15,-24-25 1,-26 25-16</inkml:trace>
  <inkml:trace contextRef="#ctx0" brushRef="#br0" timeOffset="804905.1038">24185 11683 0,'0'25'16,"-25"0"-1,25-1-15,-25-24 0,25 25 16,-25-25-16,0 25 0,1 0 16,-1 0-16,0-25 15,0 49-15,25-24 16,25 0-16,0 0 15,0-25-15,-1 24 0,1-24 16,25 25-16,-25 0 0,24-25 16,-24 25-16,0-25 0</inkml:trace>
  <inkml:trace contextRef="#ctx0" brushRef="#br0" timeOffset="806037.0043">19546 12774 0,'25'0'31,"-25"25"-31,0 0 0,25-25 16,-25 25-16,0 0 15,0-1-15,0 1 16,0 0-16,0 0 0,0 24 15,0-24-15,-25 0 0,25 0 16,0 0-16,0 49 0,0-24 16,0-25-16,-25 24 0,25 1 15,0-25-15,0 74 0,0-50 16,0 1-16,0-25 0,0 24 16,25 51-16,0-51 0,-25 1 15,0-1-15,0 1 0,25-25 0,-25 74 16,0-49-16,0-1 0,0 1 15,0-1-15,0 51 0,0-51 16,-25 1-16,25 0 0,0-1 16,0 1-16,0 24 0,0-24 15,0-1-15,0 1 0,0 0 16,-25 49-16,25-50 0,0-24 0,-25 25 16,25-1-16,-25 1 0,25 0 15,-25 49-15,1-25 16,24-49-16,0 25 15,0-25-15,0-75 32,0 25-32,0 0 15,0-24-15</inkml:trace>
  <inkml:trace contextRef="#ctx0" brushRef="#br0" timeOffset="806552.9264">19645 12750 0,'-24'0'0,"24"24"47,-50 26-32,25-25-15,25 0 0,-25-1 0,0 1 16,1 0-16,-26 0 0,50 0 16,-25-1-16,0-24 0,25 25 15</inkml:trace>
  <inkml:trace contextRef="#ctx0" brushRef="#br0" timeOffset="806690.5575">19521 12849 0,'0'0'0,"25"0"0,0 25 15,0-1 1,-25 1-16,25 0 16,-1 0-16,26 24 0,-25-24 15,0 25-15,-1-25 0,26 24 16,-25-24-16,24 50 0,-24-51 16</inkml:trace>
  <inkml:trace contextRef="#ctx0" brushRef="#br0" timeOffset="807781.6788">19348 15429 0,'-25'0'0,"0"0"16,50 0 15,0 0-15,-1 0 0,1 24-16,0-24 0,0 0 15,0 0-15,24 0 16,-24 0-16,0 0 0,0 0 15,24 0-15,26 25 0,-26-25 16,1 0-16,0 0 0,-1 0 0,-24 0 16,74 0-16,-49 0 0,-1 0 15,1 0-15,0 0 0,49 0 16,-50 0-16,1 0 0,0 0 16,24 0-16,-24 0 0,99 0 15,-75 0-15,0 25 0,1-25 16,24 0-16,75 25 0,-75 0 15,-25-25-15,25 24 0,1 1 16,-26-25-16,100 25 0,-75-25 16,-25 25-16,1-25 0,-1 0 15,50 0-15,-49 0 0,-26 0 16,1 0-16,-1 0 0,1 0 0,49 0 16,-49 0-16,0 0 0,-1 0 15,1 0-15,49 0 0,-49 0 16,-1 0-16,26 0 15,-26 0-15,1 0 0,74 25 0,-50-1 16,-24-24-16,24 25 0,-24-25 16,74 25-16,-75-25 0,1 25 15,0-25-15,-1 0 0,1 0 16,24 0-16,-49 0 0,0 0 16,0 0-16,0 0 0,24 0 15,-24 0-15,0 0 0,0 0 0,-1 0 16,1 0-16,0 0 0,0 0 15,-25-25 1,-50 0-16,25 25 16,1-25-16</inkml:trace>
  <inkml:trace contextRef="#ctx0" brushRef="#br0" timeOffset="808020.388">24061 15478 0,'0'0'0,"49"25"31,-24 0-31,0 0 16,0-25-16,24 49 0,-24-24 16,0 0-16,0 0 0,-1-1 15,26 26-15,-50-25 16,0 0-16,0-1 0,-25 1 0,-24 25 15,24-50-15,-25 25 0,1-1 16,24 1-16,-74 0 16,74-25-16</inkml:trace>
  <inkml:trace contextRef="#ctx0" brushRef="#br0" timeOffset="809193.8682">24755 15925 0,'0'-25'16,"25"25"0,-25-25-1,25 25 1,-25-25-16,-25 0 31,0 25-31,0 0 16,0 0-16,1 0 15,24 25-15,-25-25 0,0 0 16,0 25-16,0 0 16,1 0-16,24-1 15,-25 1-15,25 0 0,0 0 16,25 0 0,-1-25-16,1 0 15,0 0-15,0 0 16,0 0-16,24 0 0,-24-25 0,-25 0 15,25 0-15,0 25 0,-1-49 16,1 24-16,-25 0 0,25 0 16,-25 0-16,25 1 0,0-26 15,-25 0-15,25 26 0,-1-1 16,-24 0-16,0 0 0,25 0 16,0 1-16,0-1 15,-25 50 48,-25-25-63,25 24 0,0 1 15,0 0 1,0 0-16,-25 0 16,25-1-16,0 1 0,-25 0 15,25 0-15,0 0 0,0-1 16,-24 1-16,24 25 0,0-25 0,-25 24 15,25-24-15,0 0 0,0 24 16,0-24 0,0 0-16,0 0 0,0 0 15,25-25 1</inkml:trace>
  <inkml:trace contextRef="#ctx0" brushRef="#br0" timeOffset="810120.8522">19050 12799 0,'0'-25'16,"0"1"0,0-1-1,-25 25-15,0 0 0,1 0 16,-1 0 0,0 0-16,0 25 15,0-25-15,1 0 0,-1 0 16,25 24-16,-25 1 15,0 0-15,25 0 0,0 0 16,0-1-16,25 1 0,0 0 16,0-25-16,24 50 15,-24-50-15,-25 24 16,-25-24 0,0 0-16,1 0 0,-1 0 15,-25 0-15,1-24 0,24 24 0,0 0 16,0-25-16</inkml:trace>
  <inkml:trace contextRef="#ctx0" brushRef="#br0" timeOffset="812654.6796">20141 13097 0,'0'25'63,"25"-1"-1,0 1-31,0 0 1,-25 0-17,25 0-15,-1-25 16,-24 25 0,0-1-1,25-24-15,-25 25 16,25-25-1,-25 25-15,0 0 16,25-25-16,-25 25 16,25-1-1,-1 1 1,1-25 0,-25 25-16,25-25 0,0 25 15,0-25-15,-1 25 16,1-1-1,0 1 1,0 0 0,0 0-1,-1-25 1,-24 25-16,25-1 16,0-24-16,-25 25 15,25-25 1,-25 25-16,25 0 15,0-25-15,-25 25 16,24-25-16,1 24 16,0-24-16,-25 25 15,25-25-15,0 25 0,-1-25 16,-24 25 0,25-25-16,-25 25 15,25-25-15,0 24 16,0-24-16,-25 25 15,24-25-15,1 25 16,0-25-16,-25 25 16,25-25-16,0 25 15,-25-1-15,24-24 0,-24 25 0,25-25 16,0 25-16,-25 0 16,25-25-16,0 25 15,-1-1-15,1 1 16,0 0-16,0 25 15,0-50-15,-1 24 16,-24 1 0,25-25-16,-25 25 15,25-25-15,-25 25 0,25-25 16,-25 25-16,25-25 16,-1 25-1,-24-1-15,25 1 16,-25 0-1,25 0-15,0 0 16,0-1 0,-25 1-1,24-25-15,-24 25 16,25-25-16,0 25 31,0 0 0,0-1-31,0-24 16,-25 25-16,24 0 31,1 0-15,0-25 0,-25 25-1,25-25-15,-25 24 16,25-24-16,-1 25 15,-24 0 1,25-25-16,0 25 16,0 0-16,-25-1 15,25-24-15,-25 25 0,24-25 16,-24 25-16,25 0 16,0 0-16,0-25 15,0 0-15,-25 24 0,24-24 16,26 0-16,-50 25 0,25-25 15,0 0-15,-1 25 0,1-25 0,0 25 16,0-25-16,-25 25 16,25-25-16,-1 24 0</inkml:trace>
  <inkml:trace contextRef="#ctx0" brushRef="#br0" timeOffset="819474.2219">26764 10319 0,'0'0'0,"0"-25"32,25 25-17,-25-25 1,25 25 0,-25-25-16,-25 25 31,25-24-31,-25 24 0,0 0 15,-24 0-15,24 0 16,0 0-16,25 24 16,-25 1-16,25 0 15,-24-25-15,24 25 0,0 0 0,0-1 16,0 1-16,0 0 0,24 0 16,-24 0-16,50-1 0,-25 1 15,0 0-15,-1 0 16,1-25-16,-25 25 0,25-1 15,0 1-15,-25 0 16,0 0-16,-25-25 16,0 0-16,-24 0 15,24 0-15,0 0 16,0 0 0,0 0-16,25-25 31</inkml:trace>
  <inkml:trace contextRef="#ctx0" brushRef="#br0" timeOffset="820153.3222">27087 10542 0,'25'0'47,"-1"0"-47,1 0 16,0 0-16,0 0 16,0 0-16,-50 0 31,-25 0-31,25 0 0,1 0 15,-26 0 1,25 25-16,25 0 16,0-1-1,0 1-15,25 0 0,0 0 16,24 0-16,-24-1 16,0 1-16,0 0 15,-25 0 1,-25-25-16,-25 0 15,26 0-15,-1 0 16,0 0-16,0 0 0,-49 0 16,24 0-16</inkml:trace>
  <inkml:trace contextRef="#ctx0" brushRef="#br0" timeOffset="822431.5256">14560 12378 0,'-24'0'16,"-1"24"0,25 1-1,0 0-15,0 0 16,25 0-1,-25-1-15,0 1 0,24-25 16,-24 25-16,25-25 0,-25 50 16,25-26-16,-25 1 15,0 0 1,0 0-16,25-25 16,24 0-16,-24 0 0,0 0 15,0-25-15,0 25 0,-1-25 16,51 0-16,-26 1 0,1-1 15,-25 25-15,24-25 0,1 0 16,49 0-16,-49 1 0,-1 24 16,26-25-16,-25 0 0,98 0 15,-98 25-15,24-25 0,1 25 16,-1 0-16,25 0 0,50-24 0,-50 24 16,-24 0-16,-1 0 15,26 0-15,-26 24 0,100-24 0,-100 25 16,25-25-16,0 25 15,1-25-15,73 25 0,-74-25 0,1 25 16,-26-25-16,25 0 0,-24 24 16,98 1-16,-98-25 0,24 0 15,-25 25-15,1-25 0,98 25 16,-98-25-16,-1 0 0,26 25 16,-26-25-16,25 24 0,50-24 15,-75 25-15,1-25 0,-1 25 0,1-25 16,98 25-16,-98 0 0,-1-25 15,1 24-15,-1-24 0,0 25 16,100 0-16,-100 0 0,1-25 16,-1 25-16,1-25 0,49 24 15,-50 1-15,0 0 0,-24-25 16,0 25-16,-1-25 0,26 25 16,-26-1-16,-24-24 0,25 0 15,-25 25-15,24-25 0,-24 0 16,0 25-16,0-25 15,-1 0-15,1 0 0,0 0 16,0 0 0,-25-25-16,25 25 0,-25-25 15,24 1 1,1-1-16,0 0 0,-25 0 16,25 0-16,0 1 0,24-1 0,-24 0 15,0 0-15,0 0 0,-1 1 16,1-1-16,25 0 0,-25 0 15,-1 25-15,1-25 0,0 25 16,25-24-16,-1 24 0,-24 0 16,25 0-16,-25 0 0,24 0 15,26 0-15,-51 0 0,26 0 16,0 0-16,49 49 0,-50-49 16,-24 25-16,50 0 0,-51-25 15,1 25-15,0-25 0,25 24 16,-26 1-16,51 0 0,-26 0 15,-24 0-15,25-1 0,-1 1 16,26 0-16,-25 0 0,-1 0 16,-24-1-16,25-24 0,-1 25 15,26 0-15,-26 0 0,1-25 16,-1 25-16,-24-25 0,74 24 16,-74 1-16,149 0 0,-125-25 15,1 25-15,0-25 0,24 25 16,25 0-16,-24-1 0,-26-24 15,26 25-15,-26-25 0,26 25 16,49 0-16,-50-25 16,1 25-16,-1-25 0,0 0 0,75 24 15,-74-24-15,-1 0 0,-24 0 16,24 0-16,1 0 0,49-24 16,-75 24-16,1 0 0,-1-25 15,1 25-15,49-50 0,-49 25 16,-1 25-16,1-24 0,-25-1 0,49 0 15,25-25-15,-49 25 0,-25 1 16,25 24-16,-1-25 0,26-25 16,-51 50-16,1-25 15,0 1-15,0 24 0,0-25 16,-1 0-16,1 0 0,0 0 0,0 1 16,0-26-16,-1 25 15,1 25-15,-25-25 0,25 1 16,-25-1-16,25 0 0,0 0 15,-1 25 1,1-25 0</inkml:trace>
  <inkml:trace contextRef="#ctx0" brushRef="#br0" timeOffset="825449.5768">21654 14684 0,'0'-24'32,"25"24"93,0 0-78</inkml:trace>
  <inkml:trace contextRef="#ctx0" brushRef="#br0" timeOffset="826049.1365">21903 14883 0,'0'-25'32,"24"25"-1,-24 25 31,0 0-30,0-1-17,0 1-15,0 0 16,-24-25-16,24 25 0,0 0 15,0-1-15,0 1 0,0 0 16,-25 25-16,25-26 16,0 1-16,0 0 0,0 0 15,0 0-15,-25 24 0,25-24 0,0 0 16,0 0 0,0 0-16,0-1 0,0 1 31,25-50 31</inkml:trace>
  <inkml:trace contextRef="#ctx0" brushRef="#br0" timeOffset="827460.9447">22002 14932 0,'-25'0'0,"0"0"15,0-24 1,1 24-16,24-25 16,-50 25-16,50-25 15,-25 25-15,0 0 0,1 0 0,-26-25 16,25 25-16,0 0 16,-24 0-16,24-25 0,-25 25 15,-24 0-15,49 0 0,-25-24 0,1 24 16,-1 0-16,25 0 0,-74-25 15,50 25-15,-1 0 0,0 0 16,1-25-16,-75 25 0,74-25 16,-24 25-16,24 0 0,-24 0 15,-1-25-15,-24 25 0,25 0 16,24-24-16,0 24 0,1 0 0,-50 0 16,74 0-16,-25 0 15,25 0-15,-24-25 0,24 25 16,-49 0-16,24 0 0,25 0 15,0 0-15,-24 0 0,-1 0 16,25 0-16,1 0 0,-1 0 0,0-25 16,0 25-16,-25 0 0,26 0 15,-1 0-15,25-25 16,25 25 15</inkml:trace>
  <inkml:trace contextRef="#ctx0" brushRef="#br0" timeOffset="827902.095">19248 14412 0,'-24'0'0,"24"-25"16,-25 25-16,0 0 15,0 0 1,-24 25 0,24-25-16,0 0 0,0 0 15,0 0-15,25 24 16,0 1-16,0 0 31,50 0-31,-25-25 0,0 25 16,-1-25-16,-24 24 15,0 1-15,0 0 16,-24-25 0,-1 0-1,0 0-15,0 0 16,0 0-16,1 0 15,48 0 17</inkml:trace>
  <inkml:trace contextRef="#ctx0" brushRef="#br0" timeOffset="828285.7981">19273 14610 0,'25'0'0,"0"0"16,0 0-16,24 0 0,-24 0 15,0 0-15,0 0 16,-50 0 15,0 0-31,0 0 16,0 0-16,1 0 0,-26 0 15,50 25 1,0 0 0,25-1-16,-25 1 15,25-25 1,-1 0-16,-24 25 0,0 0 16,0 0-1,-24-25 1,24 24-16,-50-24 15,25 0 1,0 0-16,25-24 16,0-1-1</inkml:trace>
  <inkml:trace contextRef="#ctx0" brushRef="#br0" timeOffset="829801.2501">21927 15056 0,'0'0'0,"0"-24"15,25-1-15,-25 0 16,-25 25 46,1 0-46,-1 0-16,0 0 16,0 25-1,25 0-15,-25-1 16,1-24-16,24 25 0,-25-25 16,25 25-16,-25 25 15,0-26-15,25 1 16,-25-25-16,25 50 0,-25-25 15,25-1-15,0 1 0,-24-25 0,24 25 16,0 25-16,0-25 0,0-1 16,0 1-16,0 25 15,0-25-15,0-1 16,24 1-16,-24 0 16,0 0-16,25 0 15,-25-1-15,25 1 0,0 0 16,-25 0-1,50 0-15,-26-25 16,1 24-16,0 1 16,0-25-16,0 0 15,-1 0-15,1 0 0,0 0 16,0 0-16,0 0 0,-1 0 16,1 0-16,-25-25 15,25 25-15,0-24 0,0 24 16,-25-25-16,24 25 15,-24-25-15,25 25 0,-25-25 16,25 0-16,0 1 16,-25-1-16,0 0 15,25 0-15,-25-24 16,0 24-16,0 0 0,0 0 16,0 0-16,24 1 0,-24-26 0,0 25 15,0-25-15,0 26 0,0-1 16,0-25-16,0 25 15,0 1-15,0-1 0,0 0 16,-24 0-16,24 0 16,0 1-16,-25 24 0,25-25 0,-25 0 15,0 25-15,0-25 16,1 25-16,-1 0 16,0 0-16,0 0 15,0 0-15,1 25 0,-1-25 16,0 0-16,25 25 0,-25-25 15,0 25-15,1-1 0,-1-24 0,25 25 16,-25-25-16,25 25 0,0 0 16,0 0-16,0-1 15,25-24-15,0 25 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MY"/>
          </a:p>
        </p:txBody>
      </p:sp>
      <p:sp>
        <p:nvSpPr>
          <p:cNvPr id="4" name="Date Placeholder 3"/>
          <p:cNvSpPr>
            <a:spLocks noGrp="1"/>
          </p:cNvSpPr>
          <p:nvPr>
            <p:ph type="dt" sz="half" idx="10"/>
          </p:nvPr>
        </p:nvSpPr>
        <p:spPr/>
        <p:txBody>
          <a:bodyPr/>
          <a:lstStyle/>
          <a:p>
            <a:fld id="{9325A9A7-0EB6-41BE-BF7D-87AFD6E03551}" type="datetimeFigureOut">
              <a:rPr lang="en-MY" smtClean="0"/>
              <a:t>09/5/2022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3397441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p>
            <a:fld id="{9325A9A7-0EB6-41BE-BF7D-87AFD6E03551}" type="datetimeFigureOut">
              <a:rPr lang="en-MY" smtClean="0"/>
              <a:t>09/5/2022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529136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MY"/>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p>
            <a:fld id="{9325A9A7-0EB6-41BE-BF7D-87AFD6E03551}" type="datetimeFigureOut">
              <a:rPr lang="en-MY" smtClean="0"/>
              <a:t>09/5/2022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560861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lide copy_textur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 name="Rectangle 2"/>
          <p:cNvSpPr/>
          <p:nvPr userDrawn="1"/>
        </p:nvSpPr>
        <p:spPr>
          <a:xfrm>
            <a:off x="219075" y="85725"/>
            <a:ext cx="2771775"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smtClean="0"/>
              <a:t>SUB HEADING (24PT, UPPER CASE)</a:t>
            </a:r>
            <a:endParaRPr lang="en-US" dirty="0" smtClean="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smtClean="0"/>
              <a:t>HEADING (42PT, UPPER CASE)</a:t>
            </a:r>
          </a:p>
        </p:txBody>
      </p:sp>
      <p:sp>
        <p:nvSpPr>
          <p:cNvPr id="40" name="Text Placeholder 17"/>
          <p:cNvSpPr>
            <a:spLocks noGrp="1"/>
          </p:cNvSpPr>
          <p:nvPr>
            <p:ph type="body" sz="quarter" idx="14" hasCustomPrompt="1"/>
          </p:nvPr>
        </p:nvSpPr>
        <p:spPr>
          <a:xfrm>
            <a:off x="306060" y="1729723"/>
            <a:ext cx="1080961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smtClean="0"/>
              <a:t>INTRO HEADING 1 (20PT, ARIAL NARROW, UPPER CASE)</a:t>
            </a:r>
          </a:p>
        </p:txBody>
      </p:sp>
      <p:sp>
        <p:nvSpPr>
          <p:cNvPr id="41" name="Text Placeholder 17"/>
          <p:cNvSpPr>
            <a:spLocks noGrp="1"/>
          </p:cNvSpPr>
          <p:nvPr>
            <p:ph type="body" sz="quarter" idx="16" hasCustomPrompt="1"/>
          </p:nvPr>
        </p:nvSpPr>
        <p:spPr>
          <a:xfrm>
            <a:off x="300211" y="2097681"/>
            <a:ext cx="10815464" cy="3299167"/>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smtClean="0"/>
              <a:t>Body copy (20pt, Arial) </a:t>
            </a:r>
          </a:p>
          <a:p>
            <a:endParaRPr lang="en-AU" dirty="0" smtClean="0"/>
          </a:p>
          <a:p>
            <a:endParaRPr lang="en-AU" dirty="0" smtClean="0"/>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5267" y="6373900"/>
            <a:ext cx="1267288" cy="368735"/>
          </a:xfrm>
          <a:prstGeom prst="rect">
            <a:avLst/>
          </a:prstGeom>
        </p:spPr>
      </p:pic>
      <p:sp>
        <p:nvSpPr>
          <p:cNvPr id="5" name="Rectangle 4"/>
          <p:cNvSpPr/>
          <p:nvPr userDrawn="1"/>
        </p:nvSpPr>
        <p:spPr>
          <a:xfrm>
            <a:off x="0" y="6006108"/>
            <a:ext cx="12192000" cy="87094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0967" y="6298367"/>
            <a:ext cx="1267288" cy="368735"/>
          </a:xfrm>
          <a:prstGeom prst="rect">
            <a:avLst/>
          </a:prstGeom>
        </p:spPr>
      </p:pic>
    </p:spTree>
    <p:extLst>
      <p:ext uri="{BB962C8B-B14F-4D97-AF65-F5344CB8AC3E}">
        <p14:creationId xmlns:p14="http://schemas.microsoft.com/office/powerpoint/2010/main" val="31525664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slide_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6BAA53-CB4C-544A-9B80-87DE4037629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964" y="6061928"/>
            <a:ext cx="1712692" cy="729166"/>
          </a:xfrm>
          <a:prstGeom prst="rect">
            <a:avLst/>
          </a:prstGeom>
        </p:spPr>
      </p:pic>
      <p:sp>
        <p:nvSpPr>
          <p:cNvPr id="3" name="Picture Placeholder 2"/>
          <p:cNvSpPr>
            <a:spLocks noGrp="1"/>
          </p:cNvSpPr>
          <p:nvPr>
            <p:ph type="pic" sz="quarter" idx="10"/>
          </p:nvPr>
        </p:nvSpPr>
        <p:spPr>
          <a:xfrm>
            <a:off x="7965065" y="0"/>
            <a:ext cx="4226935" cy="6867236"/>
          </a:xfrm>
          <a:custGeom>
            <a:avLst/>
            <a:gdLst>
              <a:gd name="connsiteX0" fmla="*/ 0 w 3700462"/>
              <a:gd name="connsiteY0" fmla="*/ 0 h 6858000"/>
              <a:gd name="connsiteX1" fmla="*/ 3700462 w 3700462"/>
              <a:gd name="connsiteY1" fmla="*/ 0 h 6858000"/>
              <a:gd name="connsiteX2" fmla="*/ 3700462 w 3700462"/>
              <a:gd name="connsiteY2" fmla="*/ 6858000 h 6858000"/>
              <a:gd name="connsiteX3" fmla="*/ 0 w 3700462"/>
              <a:gd name="connsiteY3" fmla="*/ 6858000 h 6858000"/>
              <a:gd name="connsiteX4" fmla="*/ 0 w 3700462"/>
              <a:gd name="connsiteY4" fmla="*/ 0 h 6858000"/>
              <a:gd name="connsiteX0" fmla="*/ 526473 w 4226935"/>
              <a:gd name="connsiteY0" fmla="*/ 0 h 6867236"/>
              <a:gd name="connsiteX1" fmla="*/ 4226935 w 4226935"/>
              <a:gd name="connsiteY1" fmla="*/ 0 h 6867236"/>
              <a:gd name="connsiteX2" fmla="*/ 4226935 w 4226935"/>
              <a:gd name="connsiteY2" fmla="*/ 6858000 h 6867236"/>
              <a:gd name="connsiteX3" fmla="*/ 0 w 4226935"/>
              <a:gd name="connsiteY3" fmla="*/ 6867236 h 6867236"/>
              <a:gd name="connsiteX4" fmla="*/ 526473 w 4226935"/>
              <a:gd name="connsiteY4" fmla="*/ 0 h 6867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935" h="6867236">
                <a:moveTo>
                  <a:pt x="526473" y="0"/>
                </a:moveTo>
                <a:lnTo>
                  <a:pt x="4226935" y="0"/>
                </a:lnTo>
                <a:lnTo>
                  <a:pt x="4226935" y="6858000"/>
                </a:lnTo>
                <a:lnTo>
                  <a:pt x="0" y="6867236"/>
                </a:lnTo>
                <a:lnTo>
                  <a:pt x="526473" y="0"/>
                </a:lnTo>
                <a:close/>
              </a:path>
            </a:pathLst>
          </a:custGeom>
        </p:spPr>
        <p:txBody>
          <a:bodyPr/>
          <a:lstStyle/>
          <a:p>
            <a:endParaRPr lang="en-AU"/>
          </a:p>
        </p:txBody>
      </p:sp>
    </p:spTree>
    <p:extLst>
      <p:ext uri="{BB962C8B-B14F-4D97-AF65-F5344CB8AC3E}">
        <p14:creationId xmlns:p14="http://schemas.microsoft.com/office/powerpoint/2010/main" val="1140667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Option 6">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ctrTitle" hasCustomPrompt="1"/>
          </p:nvPr>
        </p:nvSpPr>
        <p:spPr>
          <a:xfrm>
            <a:off x="278518" y="2070465"/>
            <a:ext cx="6158082" cy="1598132"/>
          </a:xfrm>
          <a:prstGeom prst="rect">
            <a:avLst/>
          </a:prstGeom>
        </p:spPr>
        <p:txBody>
          <a:bodyPr anchor="b">
            <a:normAutofit/>
          </a:bodyPr>
          <a:lstStyle>
            <a:lvl1pPr algn="l">
              <a:defRPr sz="5200" spc="0" baseline="0">
                <a:solidFill>
                  <a:schemeClr val="bg1"/>
                </a:solidFill>
              </a:defRPr>
            </a:lvl1pPr>
          </a:lstStyle>
          <a:p>
            <a:r>
              <a:rPr lang="en-US" dirty="0"/>
              <a:t>TITLE (UPPER CASE)</a:t>
            </a:r>
            <a:endParaRPr lang="en-AU" dirty="0"/>
          </a:p>
        </p:txBody>
      </p:sp>
      <p:sp>
        <p:nvSpPr>
          <p:cNvPr id="8" name="Subtitle 2"/>
          <p:cNvSpPr>
            <a:spLocks noGrp="1"/>
          </p:cNvSpPr>
          <p:nvPr>
            <p:ph type="subTitle" idx="1" hasCustomPrompt="1"/>
          </p:nvPr>
        </p:nvSpPr>
        <p:spPr>
          <a:xfrm>
            <a:off x="278518" y="3668597"/>
            <a:ext cx="6158082" cy="1655762"/>
          </a:xfrm>
          <a:prstGeom prst="rect">
            <a:avLst/>
          </a:prstGeom>
        </p:spPr>
        <p:txBody>
          <a:bodyPr>
            <a:normAutofit/>
          </a:bodyPr>
          <a:lstStyle>
            <a:lvl1pPr marL="0" indent="0" algn="l">
              <a:buNone/>
              <a:defRPr sz="3200" b="0" i="0" baseline="0">
                <a:solidFill>
                  <a:schemeClr val="bg1">
                    <a:lumMod val="85000"/>
                  </a:schemeClr>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HEADLINE (UPPER CASE)</a:t>
            </a:r>
            <a:endParaRPr lang="en-AU" dirty="0"/>
          </a:p>
        </p:txBody>
      </p:sp>
      <p:sp>
        <p:nvSpPr>
          <p:cNvPr id="10" name="Text Placeholder 4"/>
          <p:cNvSpPr>
            <a:spLocks noGrp="1"/>
          </p:cNvSpPr>
          <p:nvPr>
            <p:ph type="body" sz="quarter" idx="10" hasCustomPrompt="1"/>
          </p:nvPr>
        </p:nvSpPr>
        <p:spPr>
          <a:xfrm>
            <a:off x="278518" y="4530409"/>
            <a:ext cx="6157913" cy="405967"/>
          </a:xfrm>
          <a:prstGeom prst="rect">
            <a:avLst/>
          </a:prstGeom>
        </p:spPr>
        <p:txBody>
          <a:bodyPr/>
          <a:lstStyle>
            <a:lvl1pPr marL="0" indent="0" algn="l">
              <a:buNone/>
              <a:defRPr sz="2200" b="1" baseline="0">
                <a:solidFill>
                  <a:schemeClr val="bg1"/>
                </a:solidFill>
                <a:latin typeface="Arial Narrow" panose="020B0606020202030204" pitchFamily="34" charset="0"/>
              </a:defRPr>
            </a:lvl1pPr>
            <a:lvl3pPr>
              <a:defRPr sz="2000">
                <a:solidFill>
                  <a:schemeClr val="bg1"/>
                </a:solidFill>
                <a:latin typeface="Arial Narrow" panose="020B0606020202030204" pitchFamily="34" charset="0"/>
              </a:defRPr>
            </a:lvl3pPr>
            <a:lvl4pPr>
              <a:defRPr sz="2000">
                <a:solidFill>
                  <a:schemeClr val="bg1"/>
                </a:solidFill>
                <a:latin typeface="Arial Narrow" panose="020B0606020202030204" pitchFamily="34" charset="0"/>
              </a:defRPr>
            </a:lvl4pPr>
            <a:lvl5pPr>
              <a:defRPr sz="2000">
                <a:solidFill>
                  <a:schemeClr val="bg1"/>
                </a:solidFill>
                <a:latin typeface="Arial Narrow" panose="020B0606020202030204" pitchFamily="34" charset="0"/>
              </a:defRPr>
            </a:lvl5pPr>
          </a:lstStyle>
          <a:p>
            <a:pPr lvl="0"/>
            <a:r>
              <a:rPr lang="en-US" dirty="0"/>
              <a:t>DATE (UPPER CASE)</a:t>
            </a:r>
          </a:p>
        </p:txBody>
      </p:sp>
      <p:sp>
        <p:nvSpPr>
          <p:cNvPr id="11" name="Text Placeholder 4"/>
          <p:cNvSpPr>
            <a:spLocks noGrp="1"/>
          </p:cNvSpPr>
          <p:nvPr>
            <p:ph type="body" sz="quarter" idx="11" hasCustomPrompt="1"/>
          </p:nvPr>
        </p:nvSpPr>
        <p:spPr>
          <a:xfrm>
            <a:off x="278518" y="4896134"/>
            <a:ext cx="6157913" cy="456767"/>
          </a:xfrm>
          <a:prstGeom prst="rect">
            <a:avLst/>
          </a:prstGeom>
        </p:spPr>
        <p:txBody>
          <a:bodyPr/>
          <a:lstStyle>
            <a:lvl1pPr marL="0" indent="0" algn="l">
              <a:buNone/>
              <a:defRPr sz="2200" b="1" baseline="0">
                <a:solidFill>
                  <a:schemeClr val="bg1"/>
                </a:solidFill>
                <a:latin typeface="Arial Narrow" panose="020B0606020202030204" pitchFamily="34" charset="0"/>
              </a:defRPr>
            </a:lvl1pPr>
            <a:lvl3pPr>
              <a:defRPr sz="2000">
                <a:solidFill>
                  <a:schemeClr val="bg1"/>
                </a:solidFill>
                <a:latin typeface="Arial Narrow" panose="020B0606020202030204" pitchFamily="34" charset="0"/>
              </a:defRPr>
            </a:lvl3pPr>
            <a:lvl4pPr>
              <a:defRPr sz="2000">
                <a:solidFill>
                  <a:schemeClr val="bg1"/>
                </a:solidFill>
                <a:latin typeface="Arial Narrow" panose="020B0606020202030204" pitchFamily="34" charset="0"/>
              </a:defRPr>
            </a:lvl4pPr>
            <a:lvl5pPr>
              <a:defRPr sz="2000">
                <a:solidFill>
                  <a:schemeClr val="bg1"/>
                </a:solidFill>
                <a:latin typeface="Arial Narrow" panose="020B0606020202030204" pitchFamily="34" charset="0"/>
              </a:defRPr>
            </a:lvl5pPr>
          </a:lstStyle>
          <a:p>
            <a:pPr lvl="0"/>
            <a:r>
              <a:rPr lang="en-US" dirty="0"/>
              <a:t>PRESENTER (UPPER CASE)</a:t>
            </a:r>
          </a:p>
        </p:txBody>
      </p:sp>
    </p:spTree>
    <p:extLst>
      <p:ext uri="{BB962C8B-B14F-4D97-AF65-F5344CB8AC3E}">
        <p14:creationId xmlns:p14="http://schemas.microsoft.com/office/powerpoint/2010/main" val="2788300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p>
            <a:fld id="{9325A9A7-0EB6-41BE-BF7D-87AFD6E03551}" type="datetimeFigureOut">
              <a:rPr lang="en-MY" smtClean="0"/>
              <a:t>09/5/2022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750059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MY"/>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325A9A7-0EB6-41BE-BF7D-87AFD6E03551}" type="datetimeFigureOut">
              <a:rPr lang="en-MY" smtClean="0"/>
              <a:t>09/5/2022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1004499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Date Placeholder 4"/>
          <p:cNvSpPr>
            <a:spLocks noGrp="1"/>
          </p:cNvSpPr>
          <p:nvPr>
            <p:ph type="dt" sz="half" idx="10"/>
          </p:nvPr>
        </p:nvSpPr>
        <p:spPr/>
        <p:txBody>
          <a:bodyPr/>
          <a:lstStyle/>
          <a:p>
            <a:fld id="{9325A9A7-0EB6-41BE-BF7D-87AFD6E03551}" type="datetimeFigureOut">
              <a:rPr lang="en-MY" smtClean="0"/>
              <a:t>09/5/2022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106874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MY"/>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7" name="Date Placeholder 6"/>
          <p:cNvSpPr>
            <a:spLocks noGrp="1"/>
          </p:cNvSpPr>
          <p:nvPr>
            <p:ph type="dt" sz="half" idx="10"/>
          </p:nvPr>
        </p:nvSpPr>
        <p:spPr/>
        <p:txBody>
          <a:bodyPr/>
          <a:lstStyle/>
          <a:p>
            <a:fld id="{9325A9A7-0EB6-41BE-BF7D-87AFD6E03551}" type="datetimeFigureOut">
              <a:rPr lang="en-MY" smtClean="0"/>
              <a:t>09/5/2022</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772573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Date Placeholder 2"/>
          <p:cNvSpPr>
            <a:spLocks noGrp="1"/>
          </p:cNvSpPr>
          <p:nvPr>
            <p:ph type="dt" sz="half" idx="10"/>
          </p:nvPr>
        </p:nvSpPr>
        <p:spPr/>
        <p:txBody>
          <a:bodyPr/>
          <a:lstStyle/>
          <a:p>
            <a:fld id="{9325A9A7-0EB6-41BE-BF7D-87AFD6E03551}" type="datetimeFigureOut">
              <a:rPr lang="en-MY" smtClean="0"/>
              <a:t>09/5/2022</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239288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5A9A7-0EB6-41BE-BF7D-87AFD6E03551}" type="datetimeFigureOut">
              <a:rPr lang="en-MY" smtClean="0"/>
              <a:t>09/5/2022</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566946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MY"/>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25A9A7-0EB6-41BE-BF7D-87AFD6E03551}" type="datetimeFigureOut">
              <a:rPr lang="en-MY" smtClean="0"/>
              <a:t>09/5/2022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1389489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MY"/>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25A9A7-0EB6-41BE-BF7D-87AFD6E03551}" type="datetimeFigureOut">
              <a:rPr lang="en-MY" smtClean="0"/>
              <a:t>09/5/2022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A8A58B3-B9DE-4740-85D1-595392444F50}" type="slidenum">
              <a:rPr lang="en-MY" smtClean="0"/>
              <a:t>‹#›</a:t>
            </a:fld>
            <a:endParaRPr lang="en-MY"/>
          </a:p>
        </p:txBody>
      </p:sp>
    </p:spTree>
    <p:extLst>
      <p:ext uri="{BB962C8B-B14F-4D97-AF65-F5344CB8AC3E}">
        <p14:creationId xmlns:p14="http://schemas.microsoft.com/office/powerpoint/2010/main" val="2065336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5A9A7-0EB6-41BE-BF7D-87AFD6E03551}" type="datetimeFigureOut">
              <a:rPr lang="en-MY" smtClean="0"/>
              <a:t>09/5/2022</a:t>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A58B3-B9DE-4740-85D1-595392444F50}" type="slidenum">
              <a:rPr lang="en-MY" smtClean="0"/>
              <a:t>‹#›</a:t>
            </a:fld>
            <a:endParaRPr lang="en-MY"/>
          </a:p>
        </p:txBody>
      </p:sp>
    </p:spTree>
    <p:extLst>
      <p:ext uri="{BB962C8B-B14F-4D97-AF65-F5344CB8AC3E}">
        <p14:creationId xmlns:p14="http://schemas.microsoft.com/office/powerpoint/2010/main" val="1563503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8.emf"/><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emf"/><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customXml" Target="../ink/ink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b="1" dirty="0">
                <a:latin typeface="Arial Narrow" panose="020B0606020202030204" pitchFamily="34" charset="0"/>
              </a:rPr>
              <a:t>Assignment </a:t>
            </a:r>
            <a:r>
              <a:rPr lang="en-AU" b="1" dirty="0" smtClean="0">
                <a:latin typeface="Arial Narrow" panose="020B0606020202030204" pitchFamily="34" charset="0"/>
              </a:rPr>
              <a:t>3 </a:t>
            </a:r>
            <a:r>
              <a:rPr lang="en-AU" b="1" dirty="0" smtClean="0">
                <a:latin typeface="Arial Narrow" panose="020B0606020202030204" pitchFamily="34" charset="0"/>
              </a:rPr>
              <a:t>Briefing</a:t>
            </a:r>
            <a:endParaRPr lang="en-AU" dirty="0">
              <a:latin typeface="Arial Narrow" panose="020B0606020202030204" pitchFamily="34" charset="0"/>
            </a:endParaRPr>
          </a:p>
        </p:txBody>
      </p:sp>
      <p:sp>
        <p:nvSpPr>
          <p:cNvPr id="3" name="Subtitle 2"/>
          <p:cNvSpPr>
            <a:spLocks noGrp="1"/>
          </p:cNvSpPr>
          <p:nvPr>
            <p:ph type="subTitle" idx="1"/>
          </p:nvPr>
        </p:nvSpPr>
        <p:spPr/>
        <p:txBody>
          <a:bodyPr/>
          <a:lstStyle/>
          <a:p>
            <a:r>
              <a:rPr lang="en-AU" dirty="0"/>
              <a:t>Dr. Tan Chee Keong</a:t>
            </a:r>
          </a:p>
          <a:p>
            <a:r>
              <a:rPr lang="en-AU" dirty="0"/>
              <a:t>School of Information Technology</a:t>
            </a:r>
          </a:p>
          <a:p>
            <a:endParaRPr lang="en-AU" dirty="0"/>
          </a:p>
        </p:txBody>
      </p:sp>
    </p:spTree>
    <p:extLst>
      <p:ext uri="{BB962C8B-B14F-4D97-AF65-F5344CB8AC3E}">
        <p14:creationId xmlns:p14="http://schemas.microsoft.com/office/powerpoint/2010/main" val="21515697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Example: </a:t>
            </a:r>
            <a:r>
              <a:rPr lang="en-US" sz="4000" dirty="0" err="1" smtClean="0">
                <a:solidFill>
                  <a:srgbClr val="0000CC"/>
                </a:solidFill>
              </a:rPr>
              <a:t>SpeedTest</a:t>
            </a:r>
            <a:endParaRPr lang="en-AU" sz="4000" dirty="0">
              <a:solidFill>
                <a:srgbClr val="0000CC"/>
              </a:solidFill>
            </a:endParaRPr>
          </a:p>
        </p:txBody>
      </p:sp>
      <p:pic>
        <p:nvPicPr>
          <p:cNvPr id="2" name="Picture 1"/>
          <p:cNvPicPr>
            <a:picLocks noChangeAspect="1"/>
          </p:cNvPicPr>
          <p:nvPr/>
        </p:nvPicPr>
        <p:blipFill>
          <a:blip r:embed="rId2"/>
          <a:stretch>
            <a:fillRect/>
          </a:stretch>
        </p:blipFill>
        <p:spPr>
          <a:xfrm>
            <a:off x="861557" y="1555522"/>
            <a:ext cx="9489161" cy="324870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777040" y="794880"/>
              <a:ext cx="1116720" cy="36000"/>
            </p14:xfrm>
          </p:contentPart>
        </mc:Choice>
        <mc:Fallback>
          <p:pic>
            <p:nvPicPr>
              <p:cNvPr id="3" name="Ink 2"/>
              <p:cNvPicPr/>
              <p:nvPr/>
            </p:nvPicPr>
            <p:blipFill>
              <a:blip r:embed="rId4"/>
              <a:stretch>
                <a:fillRect/>
              </a:stretch>
            </p:blipFill>
            <p:spPr>
              <a:xfrm>
                <a:off x="2767680" y="785520"/>
                <a:ext cx="1135440" cy="54720"/>
              </a:xfrm>
              <a:prstGeom prst="rect">
                <a:avLst/>
              </a:prstGeom>
            </p:spPr>
          </p:pic>
        </mc:Fallback>
      </mc:AlternateContent>
    </p:spTree>
    <p:extLst>
      <p:ext uri="{BB962C8B-B14F-4D97-AF65-F5344CB8AC3E}">
        <p14:creationId xmlns:p14="http://schemas.microsoft.com/office/powerpoint/2010/main" val="809342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10053214" cy="736956"/>
          </a:xfrm>
        </p:spPr>
        <p:txBody>
          <a:bodyPr>
            <a:normAutofit/>
          </a:bodyPr>
          <a:lstStyle/>
          <a:p>
            <a:r>
              <a:rPr lang="en-US" sz="4000" dirty="0" smtClean="0">
                <a:solidFill>
                  <a:srgbClr val="0000CC"/>
                </a:solidFill>
              </a:rPr>
              <a:t>Example: Tabulated Data (At One Test Point)</a:t>
            </a:r>
            <a:endParaRPr lang="en-AU" sz="4000" dirty="0">
              <a:solidFill>
                <a:srgbClr val="0000CC"/>
              </a:solidFill>
            </a:endParaRPr>
          </a:p>
        </p:txBody>
      </p:sp>
      <p:pic>
        <p:nvPicPr>
          <p:cNvPr id="2" name="Picture 1"/>
          <p:cNvPicPr>
            <a:picLocks noChangeAspect="1"/>
          </p:cNvPicPr>
          <p:nvPr/>
        </p:nvPicPr>
        <p:blipFill>
          <a:blip r:embed="rId2"/>
          <a:stretch>
            <a:fillRect/>
          </a:stretch>
        </p:blipFill>
        <p:spPr>
          <a:xfrm>
            <a:off x="1631496" y="949692"/>
            <a:ext cx="8543018" cy="485069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96560" y="839520"/>
              <a:ext cx="11760480" cy="4974120"/>
            </p14:xfrm>
          </p:contentPart>
        </mc:Choice>
        <mc:Fallback>
          <p:pic>
            <p:nvPicPr>
              <p:cNvPr id="3" name="Ink 2"/>
              <p:cNvPicPr/>
              <p:nvPr/>
            </p:nvPicPr>
            <p:blipFill>
              <a:blip r:embed="rId4"/>
              <a:stretch>
                <a:fillRect/>
              </a:stretch>
            </p:blipFill>
            <p:spPr>
              <a:xfrm>
                <a:off x="187200" y="830160"/>
                <a:ext cx="11779200" cy="4992840"/>
              </a:xfrm>
              <a:prstGeom prst="rect">
                <a:avLst/>
              </a:prstGeom>
            </p:spPr>
          </p:pic>
        </mc:Fallback>
      </mc:AlternateContent>
    </p:spTree>
    <p:extLst>
      <p:ext uri="{BB962C8B-B14F-4D97-AF65-F5344CB8AC3E}">
        <p14:creationId xmlns:p14="http://schemas.microsoft.com/office/powerpoint/2010/main" val="347350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96622"/>
            <a:ext cx="8463142" cy="736956"/>
          </a:xfrm>
        </p:spPr>
        <p:txBody>
          <a:bodyPr/>
          <a:lstStyle/>
          <a:p>
            <a:r>
              <a:rPr lang="en-US" sz="4000" dirty="0" smtClean="0">
                <a:solidFill>
                  <a:srgbClr val="0000CC"/>
                </a:solidFill>
              </a:rPr>
              <a:t>Task 1.2 Report (20 marks)</a:t>
            </a:r>
            <a:endParaRPr lang="en-AU" sz="4000" dirty="0">
              <a:solidFill>
                <a:srgbClr val="0000CC"/>
              </a:solidFill>
            </a:endParaRPr>
          </a:p>
        </p:txBody>
      </p:sp>
      <p:pic>
        <p:nvPicPr>
          <p:cNvPr id="2" name="Picture 1"/>
          <p:cNvPicPr>
            <a:picLocks noChangeAspect="1"/>
          </p:cNvPicPr>
          <p:nvPr/>
        </p:nvPicPr>
        <p:blipFill>
          <a:blip r:embed="rId2"/>
          <a:stretch>
            <a:fillRect/>
          </a:stretch>
        </p:blipFill>
        <p:spPr>
          <a:xfrm>
            <a:off x="258309" y="833578"/>
            <a:ext cx="9625920" cy="381192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803520" y="651960"/>
              <a:ext cx="11225160" cy="5617080"/>
            </p14:xfrm>
          </p:contentPart>
        </mc:Choice>
        <mc:Fallback>
          <p:pic>
            <p:nvPicPr>
              <p:cNvPr id="3" name="Ink 2"/>
              <p:cNvPicPr/>
              <p:nvPr/>
            </p:nvPicPr>
            <p:blipFill>
              <a:blip r:embed="rId4"/>
              <a:stretch>
                <a:fillRect/>
              </a:stretch>
            </p:blipFill>
            <p:spPr>
              <a:xfrm>
                <a:off x="794160" y="642600"/>
                <a:ext cx="11243880" cy="5635800"/>
              </a:xfrm>
              <a:prstGeom prst="rect">
                <a:avLst/>
              </a:prstGeom>
            </p:spPr>
          </p:pic>
        </mc:Fallback>
      </mc:AlternateContent>
    </p:spTree>
    <p:extLst>
      <p:ext uri="{BB962C8B-B14F-4D97-AF65-F5344CB8AC3E}">
        <p14:creationId xmlns:p14="http://schemas.microsoft.com/office/powerpoint/2010/main" val="1626607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2567"/>
            <a:ext cx="8463142" cy="736956"/>
          </a:xfrm>
        </p:spPr>
        <p:txBody>
          <a:bodyPr/>
          <a:lstStyle/>
          <a:p>
            <a:r>
              <a:rPr lang="en-US" sz="4000" dirty="0" smtClean="0">
                <a:solidFill>
                  <a:srgbClr val="0000CC"/>
                </a:solidFill>
              </a:rPr>
              <a:t>Report</a:t>
            </a:r>
            <a:endParaRPr lang="en-AU" sz="4000" dirty="0">
              <a:solidFill>
                <a:srgbClr val="0000CC"/>
              </a:solidFill>
            </a:endParaRPr>
          </a:p>
        </p:txBody>
      </p:sp>
      <p:sp>
        <p:nvSpPr>
          <p:cNvPr id="6" name="Rectangle 5"/>
          <p:cNvSpPr/>
          <p:nvPr/>
        </p:nvSpPr>
        <p:spPr>
          <a:xfrm>
            <a:off x="121300" y="609430"/>
            <a:ext cx="11911043" cy="1015663"/>
          </a:xfrm>
          <a:prstGeom prst="rect">
            <a:avLst/>
          </a:prstGeom>
        </p:spPr>
        <p:txBody>
          <a:bodyPr wrap="square">
            <a:spAutoFit/>
          </a:bodyPr>
          <a:lstStyle/>
          <a:p>
            <a:r>
              <a:rPr lang="en-US" sz="2000" i="1" dirty="0" smtClean="0"/>
              <a:t>• </a:t>
            </a:r>
            <a:r>
              <a:rPr lang="en-US" sz="2000" b="1" dirty="0"/>
              <a:t>Channel Occupancy</a:t>
            </a:r>
            <a:r>
              <a:rPr lang="en-US" sz="2000" dirty="0"/>
              <a:t>: Are different access points competing on the same channels? Are they configured to use overlapping channels? Is roaming available? Determine the overlap that has been implemented to enable roaming. Etc. (6 marks)</a:t>
            </a:r>
          </a:p>
        </p:txBody>
      </p:sp>
      <p:pic>
        <p:nvPicPr>
          <p:cNvPr id="4" name="Picture 3"/>
          <p:cNvPicPr>
            <a:picLocks noChangeAspect="1"/>
          </p:cNvPicPr>
          <p:nvPr/>
        </p:nvPicPr>
        <p:blipFill>
          <a:blip r:embed="rId2"/>
          <a:stretch>
            <a:fillRect/>
          </a:stretch>
        </p:blipFill>
        <p:spPr>
          <a:xfrm>
            <a:off x="121300" y="1839872"/>
            <a:ext cx="5733143" cy="2293257"/>
          </a:xfrm>
          <a:prstGeom prst="rect">
            <a:avLst/>
          </a:prstGeom>
        </p:spPr>
      </p:pic>
      <p:pic>
        <p:nvPicPr>
          <p:cNvPr id="7" name="Picture 6"/>
          <p:cNvPicPr>
            <a:picLocks noChangeAspect="1"/>
          </p:cNvPicPr>
          <p:nvPr/>
        </p:nvPicPr>
        <p:blipFill>
          <a:blip r:embed="rId3"/>
          <a:stretch>
            <a:fillRect/>
          </a:stretch>
        </p:blipFill>
        <p:spPr>
          <a:xfrm>
            <a:off x="6039777" y="3276869"/>
            <a:ext cx="5947455" cy="2480858"/>
          </a:xfrm>
          <a:prstGeom prst="rect">
            <a:avLst/>
          </a:prstGeom>
        </p:spPr>
      </p:pic>
    </p:spTree>
    <p:extLst>
      <p:ext uri="{BB962C8B-B14F-4D97-AF65-F5344CB8AC3E}">
        <p14:creationId xmlns:p14="http://schemas.microsoft.com/office/powerpoint/2010/main" val="1432262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Report</a:t>
            </a:r>
            <a:endParaRPr lang="en-AU" sz="4000" dirty="0">
              <a:solidFill>
                <a:srgbClr val="0000CC"/>
              </a:solidFill>
            </a:endParaRPr>
          </a:p>
        </p:txBody>
      </p:sp>
      <p:sp>
        <p:nvSpPr>
          <p:cNvPr id="6" name="Rectangle 5"/>
          <p:cNvSpPr/>
          <p:nvPr/>
        </p:nvSpPr>
        <p:spPr>
          <a:xfrm>
            <a:off x="280957" y="833578"/>
            <a:ext cx="11911043" cy="707886"/>
          </a:xfrm>
          <a:prstGeom prst="rect">
            <a:avLst/>
          </a:prstGeom>
        </p:spPr>
        <p:txBody>
          <a:bodyPr wrap="square">
            <a:spAutoFit/>
          </a:bodyPr>
          <a:lstStyle/>
          <a:p>
            <a:r>
              <a:rPr lang="en-US" sz="2000" b="1" dirty="0"/>
              <a:t>Interference:</a:t>
            </a:r>
            <a:r>
              <a:rPr lang="en-US" sz="2000" dirty="0"/>
              <a:t> Effect of other sources of signals (microwave oven, reflected signals from walls, doors </a:t>
            </a:r>
            <a:r>
              <a:rPr lang="en-US" sz="2000" dirty="0" err="1"/>
              <a:t>etc</a:t>
            </a:r>
            <a:r>
              <a:rPr lang="en-US" sz="2000" dirty="0"/>
              <a:t>). (6 marks)</a:t>
            </a:r>
          </a:p>
        </p:txBody>
      </p:sp>
      <p:pic>
        <p:nvPicPr>
          <p:cNvPr id="2" name="Picture 1"/>
          <p:cNvPicPr>
            <a:picLocks noChangeAspect="1"/>
          </p:cNvPicPr>
          <p:nvPr/>
        </p:nvPicPr>
        <p:blipFill>
          <a:blip r:embed="rId2"/>
          <a:stretch>
            <a:fillRect/>
          </a:stretch>
        </p:blipFill>
        <p:spPr>
          <a:xfrm>
            <a:off x="535613" y="1759178"/>
            <a:ext cx="10799377" cy="3248250"/>
          </a:xfrm>
          <a:prstGeom prst="rect">
            <a:avLst/>
          </a:prstGeom>
        </p:spPr>
      </p:pic>
    </p:spTree>
    <p:extLst>
      <p:ext uri="{BB962C8B-B14F-4D97-AF65-F5344CB8AC3E}">
        <p14:creationId xmlns:p14="http://schemas.microsoft.com/office/powerpoint/2010/main" val="2582087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Report</a:t>
            </a:r>
            <a:endParaRPr lang="en-AU" sz="4000" dirty="0">
              <a:solidFill>
                <a:srgbClr val="0000CC"/>
              </a:solidFill>
            </a:endParaRPr>
          </a:p>
        </p:txBody>
      </p:sp>
      <p:sp>
        <p:nvSpPr>
          <p:cNvPr id="6" name="Rectangle 5"/>
          <p:cNvSpPr/>
          <p:nvPr/>
        </p:nvSpPr>
        <p:spPr>
          <a:xfrm>
            <a:off x="280957" y="833578"/>
            <a:ext cx="11911043" cy="1015663"/>
          </a:xfrm>
          <a:prstGeom prst="rect">
            <a:avLst/>
          </a:prstGeom>
        </p:spPr>
        <p:txBody>
          <a:bodyPr wrap="square">
            <a:spAutoFit/>
          </a:bodyPr>
          <a:lstStyle/>
          <a:p>
            <a:r>
              <a:rPr lang="en-US" sz="2000" i="1" dirty="0" smtClean="0"/>
              <a:t>• </a:t>
            </a:r>
            <a:r>
              <a:rPr lang="en-US" sz="2000" b="1" dirty="0"/>
              <a:t>Attenuation: </a:t>
            </a:r>
            <a:r>
              <a:rPr lang="en-US" sz="2000" dirty="0"/>
              <a:t>How does different material affect signal strength and noise? Do you notice any difference in attenuation for different APs? How about attenuation caused by your own body? Can you measure and reflect the result? (6 marks) </a:t>
            </a:r>
          </a:p>
        </p:txBody>
      </p:sp>
      <p:pic>
        <p:nvPicPr>
          <p:cNvPr id="4" name="Image" descr="Image"/>
          <p:cNvPicPr>
            <a:picLocks noChangeAspect="1"/>
          </p:cNvPicPr>
          <p:nvPr/>
        </p:nvPicPr>
        <p:blipFill>
          <a:blip r:embed="rId2">
            <a:extLst/>
          </a:blip>
          <a:stretch>
            <a:fillRect/>
          </a:stretch>
        </p:blipFill>
        <p:spPr>
          <a:xfrm>
            <a:off x="3742890" y="1570534"/>
            <a:ext cx="3987923" cy="4321990"/>
          </a:xfrm>
          <a:prstGeom prst="rect">
            <a:avLst/>
          </a:prstGeom>
          <a:ln w="12700">
            <a:miter lim="400000"/>
          </a:ln>
        </p:spPr>
      </p:pic>
    </p:spTree>
    <p:extLst>
      <p:ext uri="{BB962C8B-B14F-4D97-AF65-F5344CB8AC3E}">
        <p14:creationId xmlns:p14="http://schemas.microsoft.com/office/powerpoint/2010/main" val="1390640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Report</a:t>
            </a:r>
            <a:endParaRPr lang="en-AU" sz="4000" dirty="0">
              <a:solidFill>
                <a:srgbClr val="0000CC"/>
              </a:solidFill>
            </a:endParaRPr>
          </a:p>
        </p:txBody>
      </p:sp>
      <p:sp>
        <p:nvSpPr>
          <p:cNvPr id="6" name="Rectangle 5"/>
          <p:cNvSpPr/>
          <p:nvPr/>
        </p:nvSpPr>
        <p:spPr>
          <a:xfrm>
            <a:off x="280957" y="833578"/>
            <a:ext cx="11911043" cy="707886"/>
          </a:xfrm>
          <a:prstGeom prst="rect">
            <a:avLst/>
          </a:prstGeom>
        </p:spPr>
        <p:txBody>
          <a:bodyPr wrap="square">
            <a:spAutoFit/>
          </a:bodyPr>
          <a:lstStyle/>
          <a:p>
            <a:r>
              <a:rPr lang="en-US" sz="2000" i="1" dirty="0" smtClean="0"/>
              <a:t>• </a:t>
            </a:r>
            <a:r>
              <a:rPr lang="en-US" sz="2000" b="1" dirty="0"/>
              <a:t>Coverage: </a:t>
            </a:r>
            <a:r>
              <a:rPr lang="en-US" sz="2000" dirty="0"/>
              <a:t>Do the access points sufficiently cover the desired area? Could the placement</a:t>
            </a:r>
          </a:p>
          <a:p>
            <a:r>
              <a:rPr lang="en-US" sz="2000" dirty="0"/>
              <a:t>or configuration be improved? (6 marks)</a:t>
            </a:r>
          </a:p>
        </p:txBody>
      </p:sp>
      <p:pic>
        <p:nvPicPr>
          <p:cNvPr id="2" name="Picture 1"/>
          <p:cNvPicPr>
            <a:picLocks noChangeAspect="1"/>
          </p:cNvPicPr>
          <p:nvPr/>
        </p:nvPicPr>
        <p:blipFill>
          <a:blip r:embed="rId2"/>
          <a:stretch>
            <a:fillRect/>
          </a:stretch>
        </p:blipFill>
        <p:spPr>
          <a:xfrm>
            <a:off x="3756251" y="1541464"/>
            <a:ext cx="4473349" cy="4906159"/>
          </a:xfrm>
          <a:prstGeom prst="rect">
            <a:avLst/>
          </a:prstGeom>
        </p:spPr>
      </p:pic>
    </p:spTree>
    <p:extLst>
      <p:ext uri="{BB962C8B-B14F-4D97-AF65-F5344CB8AC3E}">
        <p14:creationId xmlns:p14="http://schemas.microsoft.com/office/powerpoint/2010/main" val="3103198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96622"/>
            <a:ext cx="8463142" cy="736956"/>
          </a:xfrm>
        </p:spPr>
        <p:txBody>
          <a:bodyPr/>
          <a:lstStyle/>
          <a:p>
            <a:r>
              <a:rPr lang="en-US" sz="4000" dirty="0" smtClean="0">
                <a:solidFill>
                  <a:srgbClr val="0000CC"/>
                </a:solidFill>
              </a:rPr>
              <a:t>Task 1.2 Report (20 marks)</a:t>
            </a:r>
            <a:endParaRPr lang="en-AU" sz="4000" dirty="0">
              <a:solidFill>
                <a:srgbClr val="0000CC"/>
              </a:solidFill>
            </a:endParaRPr>
          </a:p>
        </p:txBody>
      </p:sp>
      <p:pic>
        <p:nvPicPr>
          <p:cNvPr id="3" name="Picture 2"/>
          <p:cNvPicPr>
            <a:picLocks noChangeAspect="1"/>
          </p:cNvPicPr>
          <p:nvPr/>
        </p:nvPicPr>
        <p:blipFill>
          <a:blip r:embed="rId2"/>
          <a:stretch>
            <a:fillRect/>
          </a:stretch>
        </p:blipFill>
        <p:spPr>
          <a:xfrm>
            <a:off x="251959" y="833578"/>
            <a:ext cx="9649527" cy="3288479"/>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66160" y="776880"/>
              <a:ext cx="9207000" cy="5045760"/>
            </p14:xfrm>
          </p:contentPart>
        </mc:Choice>
        <mc:Fallback>
          <p:pic>
            <p:nvPicPr>
              <p:cNvPr id="2" name="Ink 1"/>
              <p:cNvPicPr/>
              <p:nvPr/>
            </p:nvPicPr>
            <p:blipFill>
              <a:blip r:embed="rId4"/>
              <a:stretch>
                <a:fillRect/>
              </a:stretch>
            </p:blipFill>
            <p:spPr>
              <a:xfrm>
                <a:off x="856800" y="767520"/>
                <a:ext cx="9225720" cy="5064480"/>
              </a:xfrm>
              <a:prstGeom prst="rect">
                <a:avLst/>
              </a:prstGeom>
            </p:spPr>
          </p:pic>
        </mc:Fallback>
      </mc:AlternateContent>
    </p:spTree>
    <p:extLst>
      <p:ext uri="{BB962C8B-B14F-4D97-AF65-F5344CB8AC3E}">
        <p14:creationId xmlns:p14="http://schemas.microsoft.com/office/powerpoint/2010/main" val="3087423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4086" y="1589553"/>
            <a:ext cx="9111343" cy="4542428"/>
          </a:xfrm>
          <a:prstGeom prst="rect">
            <a:avLst/>
          </a:prstGeom>
        </p:spPr>
      </p:pic>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Report</a:t>
            </a:r>
            <a:endParaRPr lang="en-AU" sz="4000" dirty="0">
              <a:solidFill>
                <a:srgbClr val="0000CC"/>
              </a:solidFill>
            </a:endParaRPr>
          </a:p>
        </p:txBody>
      </p:sp>
      <p:sp>
        <p:nvSpPr>
          <p:cNvPr id="6" name="Rectangle 5"/>
          <p:cNvSpPr/>
          <p:nvPr/>
        </p:nvSpPr>
        <p:spPr>
          <a:xfrm>
            <a:off x="280957" y="833578"/>
            <a:ext cx="11911043" cy="400110"/>
          </a:xfrm>
          <a:prstGeom prst="rect">
            <a:avLst/>
          </a:prstGeom>
        </p:spPr>
        <p:txBody>
          <a:bodyPr wrap="square">
            <a:spAutoFit/>
          </a:bodyPr>
          <a:lstStyle/>
          <a:p>
            <a:r>
              <a:rPr lang="en-US" sz="2000" b="1" dirty="0" smtClean="0"/>
              <a:t>– </a:t>
            </a:r>
            <a:r>
              <a:rPr lang="en-US" sz="2000" dirty="0"/>
              <a:t>measure the download and upload speeds in different locations </a:t>
            </a:r>
          </a:p>
        </p:txBody>
      </p:sp>
      <p:pic>
        <p:nvPicPr>
          <p:cNvPr id="4" name="Picture 3"/>
          <p:cNvPicPr>
            <a:picLocks noChangeAspect="1"/>
          </p:cNvPicPr>
          <p:nvPr/>
        </p:nvPicPr>
        <p:blipFill>
          <a:blip r:embed="rId3"/>
          <a:stretch>
            <a:fillRect/>
          </a:stretch>
        </p:blipFill>
        <p:spPr>
          <a:xfrm>
            <a:off x="7445828" y="247359"/>
            <a:ext cx="3819290" cy="1307571"/>
          </a:xfrm>
          <a:prstGeom prst="rect">
            <a:avLst/>
          </a:prstGeom>
        </p:spPr>
      </p:pic>
    </p:spTree>
    <p:extLst>
      <p:ext uri="{BB962C8B-B14F-4D97-AF65-F5344CB8AC3E}">
        <p14:creationId xmlns:p14="http://schemas.microsoft.com/office/powerpoint/2010/main" val="18581226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Report</a:t>
            </a:r>
            <a:endParaRPr lang="en-AU" sz="4000" dirty="0">
              <a:solidFill>
                <a:srgbClr val="0000CC"/>
              </a:solidFill>
            </a:endParaRPr>
          </a:p>
        </p:txBody>
      </p:sp>
      <p:sp>
        <p:nvSpPr>
          <p:cNvPr id="6" name="Rectangle 5"/>
          <p:cNvSpPr/>
          <p:nvPr/>
        </p:nvSpPr>
        <p:spPr>
          <a:xfrm>
            <a:off x="280957" y="833578"/>
            <a:ext cx="11911043" cy="400110"/>
          </a:xfrm>
          <a:prstGeom prst="rect">
            <a:avLst/>
          </a:prstGeom>
        </p:spPr>
        <p:txBody>
          <a:bodyPr wrap="square">
            <a:spAutoFit/>
          </a:bodyPr>
          <a:lstStyle/>
          <a:p>
            <a:r>
              <a:rPr lang="en-US" sz="2000" b="1" dirty="0" smtClean="0"/>
              <a:t>– </a:t>
            </a:r>
            <a:r>
              <a:rPr lang="en-US" sz="2000" dirty="0"/>
              <a:t>describe how you interpolated the locations of access points from the signal strengths </a:t>
            </a:r>
          </a:p>
        </p:txBody>
      </p:sp>
      <p:pic>
        <p:nvPicPr>
          <p:cNvPr id="2" name="Picture 1"/>
          <p:cNvPicPr>
            <a:picLocks noChangeAspect="1"/>
          </p:cNvPicPr>
          <p:nvPr/>
        </p:nvPicPr>
        <p:blipFill rotWithShape="1">
          <a:blip r:embed="rId2"/>
          <a:srcRect t="18108" b="9360"/>
          <a:stretch/>
        </p:blipFill>
        <p:spPr>
          <a:xfrm>
            <a:off x="0" y="1364316"/>
            <a:ext cx="6956557" cy="3788255"/>
          </a:xfrm>
          <a:prstGeom prst="rect">
            <a:avLst/>
          </a:prstGeom>
        </p:spPr>
      </p:pic>
      <p:pic>
        <p:nvPicPr>
          <p:cNvPr id="3" name="Picture 2"/>
          <p:cNvPicPr>
            <a:picLocks noChangeAspect="1"/>
          </p:cNvPicPr>
          <p:nvPr/>
        </p:nvPicPr>
        <p:blipFill>
          <a:blip r:embed="rId3"/>
          <a:stretch>
            <a:fillRect/>
          </a:stretch>
        </p:blipFill>
        <p:spPr>
          <a:xfrm>
            <a:off x="6236478" y="1570534"/>
            <a:ext cx="5250025" cy="3941633"/>
          </a:xfrm>
          <a:prstGeom prst="rect">
            <a:avLst/>
          </a:prstGeom>
        </p:spPr>
      </p:pic>
    </p:spTree>
    <p:extLst>
      <p:ext uri="{BB962C8B-B14F-4D97-AF65-F5344CB8AC3E}">
        <p14:creationId xmlns:p14="http://schemas.microsoft.com/office/powerpoint/2010/main" val="548986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7620001" y="0"/>
            <a:ext cx="4572000" cy="6858000"/>
          </a:xfrm>
        </p:spPr>
      </p:pic>
      <p:sp>
        <p:nvSpPr>
          <p:cNvPr id="3" name="Title 6">
            <a:extLst>
              <a:ext uri="{FF2B5EF4-FFF2-40B4-BE49-F238E27FC236}">
                <a16:creationId xmlns:a16="http://schemas.microsoft.com/office/drawing/2014/main" id="{60E1BEF7-67B1-694A-990B-9EDD7D947625}"/>
              </a:ext>
            </a:extLst>
          </p:cNvPr>
          <p:cNvSpPr txBox="1">
            <a:spLocks/>
          </p:cNvSpPr>
          <p:nvPr/>
        </p:nvSpPr>
        <p:spPr>
          <a:xfrm>
            <a:off x="477761" y="3105399"/>
            <a:ext cx="7142240" cy="1017471"/>
          </a:xfrm>
          <a:prstGeom prst="rect">
            <a:avLst/>
          </a:prstGeom>
        </p:spPr>
        <p:txBody>
          <a:bodyPr/>
          <a:lstStyle>
            <a:lvl1pPr algn="l" defTabSz="914400" rtl="0" eaLnBrk="1" latinLnBrk="0" hangingPunct="1">
              <a:lnSpc>
                <a:spcPct val="90000"/>
              </a:lnSpc>
              <a:spcBef>
                <a:spcPct val="0"/>
              </a:spcBef>
              <a:buNone/>
              <a:defRPr sz="3200" b="1" i="0" kern="1200">
                <a:solidFill>
                  <a:schemeClr val="tx1"/>
                </a:solidFill>
                <a:latin typeface="Arial Narrow" panose="020B0604020202020204" pitchFamily="34" charset="0"/>
                <a:ea typeface="+mj-ea"/>
                <a:cs typeface="Arial Narrow" panose="020B0604020202020204" pitchFamily="34" charset="0"/>
              </a:defRPr>
            </a:lvl1pPr>
          </a:lstStyle>
          <a:p>
            <a:r>
              <a:rPr lang="en-US" sz="4400" dirty="0" smtClean="0">
                <a:solidFill>
                  <a:srgbClr val="FF0000"/>
                </a:solidFill>
              </a:rPr>
              <a:t>Part 1: WLAN Network Design and Security</a:t>
            </a:r>
            <a:endParaRPr lang="en-US" sz="4400" dirty="0">
              <a:solidFill>
                <a:srgbClr val="FF0000"/>
              </a:solidFill>
            </a:endParaRPr>
          </a:p>
        </p:txBody>
      </p:sp>
    </p:spTree>
    <p:extLst>
      <p:ext uri="{BB962C8B-B14F-4D97-AF65-F5344CB8AC3E}">
        <p14:creationId xmlns:p14="http://schemas.microsoft.com/office/powerpoint/2010/main" val="2562320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Required Components in Documentation</a:t>
            </a:r>
            <a:endParaRPr lang="en-AU" sz="4000" dirty="0">
              <a:solidFill>
                <a:srgbClr val="0000CC"/>
              </a:solidFill>
            </a:endParaRPr>
          </a:p>
        </p:txBody>
      </p:sp>
      <p:sp>
        <p:nvSpPr>
          <p:cNvPr id="6" name="Rectangle 5"/>
          <p:cNvSpPr/>
          <p:nvPr/>
        </p:nvSpPr>
        <p:spPr>
          <a:xfrm>
            <a:off x="121300" y="761007"/>
            <a:ext cx="11911043" cy="3970318"/>
          </a:xfrm>
          <a:prstGeom prst="rect">
            <a:avLst/>
          </a:prstGeom>
        </p:spPr>
        <p:txBody>
          <a:bodyPr wrap="square">
            <a:spAutoFit/>
          </a:bodyPr>
          <a:lstStyle/>
          <a:p>
            <a:pPr marL="457200" indent="-457200">
              <a:buAutoNum type="arabicPeriod"/>
            </a:pPr>
            <a:r>
              <a:rPr lang="en-US" sz="2800" dirty="0" smtClean="0"/>
              <a:t>A floor plan showing all APs and test places including the obstacles at your selected premise such as wall, doors, windows, furniture, etc.</a:t>
            </a:r>
          </a:p>
          <a:p>
            <a:pPr marL="457200" indent="-457200">
              <a:buAutoNum type="arabicPeriod"/>
            </a:pPr>
            <a:r>
              <a:rPr lang="en-US" sz="2800" dirty="0" smtClean="0"/>
              <a:t>A table to show the results of all the required measurements and observations as mentioned in the assignment.</a:t>
            </a:r>
          </a:p>
          <a:p>
            <a:pPr marL="457200" indent="-457200">
              <a:buAutoNum type="arabicPeriod"/>
            </a:pPr>
            <a:r>
              <a:rPr lang="en-US" sz="2800" dirty="0" smtClean="0"/>
              <a:t>Screenshots of the measurements using software. Multiple screenshots can be collected in the Appendix.</a:t>
            </a:r>
          </a:p>
          <a:p>
            <a:pPr marL="457200" indent="-457200">
              <a:buAutoNum type="arabicPeriod"/>
            </a:pPr>
            <a:r>
              <a:rPr lang="en-US" sz="2800" dirty="0" smtClean="0"/>
              <a:t>A report including the observations and discussions of the measurements from different aspects as mentioned in the assignment.</a:t>
            </a:r>
          </a:p>
          <a:p>
            <a:pPr marL="457200" indent="-457200">
              <a:buAutoNum type="arabicPeriod"/>
            </a:pPr>
            <a:r>
              <a:rPr lang="en-US" sz="2800" dirty="0" smtClean="0"/>
              <a:t>Include references wherever needed</a:t>
            </a:r>
            <a:endParaRPr lang="en-US" sz="2800" dirty="0"/>
          </a:p>
        </p:txBody>
      </p:sp>
    </p:spTree>
    <p:extLst>
      <p:ext uri="{BB962C8B-B14F-4D97-AF65-F5344CB8AC3E}">
        <p14:creationId xmlns:p14="http://schemas.microsoft.com/office/powerpoint/2010/main" val="3391605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Instructions</a:t>
            </a:r>
            <a:endParaRPr lang="en-AU" sz="4000" dirty="0">
              <a:solidFill>
                <a:srgbClr val="0000CC"/>
              </a:solidFill>
            </a:endParaRPr>
          </a:p>
        </p:txBody>
      </p:sp>
      <p:pic>
        <p:nvPicPr>
          <p:cNvPr id="3" name="Picture 2"/>
          <p:cNvPicPr>
            <a:picLocks noChangeAspect="1"/>
          </p:cNvPicPr>
          <p:nvPr/>
        </p:nvPicPr>
        <p:blipFill>
          <a:blip r:embed="rId2"/>
          <a:stretch>
            <a:fillRect/>
          </a:stretch>
        </p:blipFill>
        <p:spPr>
          <a:xfrm>
            <a:off x="121300" y="949692"/>
            <a:ext cx="10163013" cy="2707908"/>
          </a:xfrm>
          <a:prstGeom prst="rect">
            <a:avLst/>
          </a:prstGeom>
        </p:spPr>
      </p:pic>
      <p:pic>
        <p:nvPicPr>
          <p:cNvPr id="4" name="Picture 3"/>
          <p:cNvPicPr>
            <a:picLocks noChangeAspect="1"/>
          </p:cNvPicPr>
          <p:nvPr/>
        </p:nvPicPr>
        <p:blipFill>
          <a:blip r:embed="rId3"/>
          <a:stretch>
            <a:fillRect/>
          </a:stretch>
        </p:blipFill>
        <p:spPr>
          <a:xfrm>
            <a:off x="251929" y="3657600"/>
            <a:ext cx="6264986" cy="70957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7277760" y="3438000"/>
              <a:ext cx="3500640" cy="1786320"/>
            </p14:xfrm>
          </p:contentPart>
        </mc:Choice>
        <mc:Fallback>
          <p:pic>
            <p:nvPicPr>
              <p:cNvPr id="2" name="Ink 1"/>
              <p:cNvPicPr/>
              <p:nvPr/>
            </p:nvPicPr>
            <p:blipFill>
              <a:blip r:embed="rId5"/>
              <a:stretch>
                <a:fillRect/>
              </a:stretch>
            </p:blipFill>
            <p:spPr>
              <a:xfrm>
                <a:off x="7268400" y="3428640"/>
                <a:ext cx="3519360" cy="1805040"/>
              </a:xfrm>
              <a:prstGeom prst="rect">
                <a:avLst/>
              </a:prstGeom>
            </p:spPr>
          </p:pic>
        </mc:Fallback>
      </mc:AlternateContent>
    </p:spTree>
    <p:extLst>
      <p:ext uri="{BB962C8B-B14F-4D97-AF65-F5344CB8AC3E}">
        <p14:creationId xmlns:p14="http://schemas.microsoft.com/office/powerpoint/2010/main" val="392831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Task 1.1 Survey (15 marks)</a:t>
            </a:r>
            <a:endParaRPr lang="en-AU" sz="4000" dirty="0">
              <a:solidFill>
                <a:srgbClr val="0000CC"/>
              </a:solidFill>
            </a:endParaRPr>
          </a:p>
        </p:txBody>
      </p:sp>
      <p:pic>
        <p:nvPicPr>
          <p:cNvPr id="3" name="Picture 2"/>
          <p:cNvPicPr>
            <a:picLocks noChangeAspect="1"/>
          </p:cNvPicPr>
          <p:nvPr/>
        </p:nvPicPr>
        <p:blipFill rotWithShape="1">
          <a:blip r:embed="rId2"/>
          <a:srcRect t="11795"/>
          <a:stretch/>
        </p:blipFill>
        <p:spPr>
          <a:xfrm>
            <a:off x="237415" y="1088572"/>
            <a:ext cx="10000004" cy="3860798"/>
          </a:xfrm>
          <a:prstGeom prst="rect">
            <a:avLst/>
          </a:prstGeom>
        </p:spPr>
      </p:pic>
    </p:spTree>
    <p:extLst>
      <p:ext uri="{BB962C8B-B14F-4D97-AF65-F5344CB8AC3E}">
        <p14:creationId xmlns:p14="http://schemas.microsoft.com/office/powerpoint/2010/main" val="2264692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8450"/>
          <a:stretch/>
        </p:blipFill>
        <p:spPr>
          <a:xfrm>
            <a:off x="1767341" y="1248229"/>
            <a:ext cx="7637916" cy="5206157"/>
          </a:xfrm>
          <a:prstGeom prst="rect">
            <a:avLst/>
          </a:prstGeom>
        </p:spPr>
      </p:pic>
      <p:sp>
        <p:nvSpPr>
          <p:cNvPr id="7"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Sample Floor Plan</a:t>
            </a:r>
            <a:endParaRPr lang="en-AU" sz="4000" dirty="0">
              <a:solidFill>
                <a:srgbClr val="0000CC"/>
              </a:solidFil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98320" y="767880"/>
              <a:ext cx="8394120" cy="4840200"/>
            </p14:xfrm>
          </p:contentPart>
        </mc:Choice>
        <mc:Fallback>
          <p:pic>
            <p:nvPicPr>
              <p:cNvPr id="2" name="Ink 1"/>
              <p:cNvPicPr/>
              <p:nvPr/>
            </p:nvPicPr>
            <p:blipFill>
              <a:blip r:embed="rId4"/>
              <a:stretch>
                <a:fillRect/>
              </a:stretch>
            </p:blipFill>
            <p:spPr>
              <a:xfrm>
                <a:off x="588960" y="758520"/>
                <a:ext cx="8412840" cy="4858920"/>
              </a:xfrm>
              <a:prstGeom prst="rect">
                <a:avLst/>
              </a:prstGeom>
            </p:spPr>
          </p:pic>
        </mc:Fallback>
      </mc:AlternateContent>
    </p:spTree>
    <p:extLst>
      <p:ext uri="{BB962C8B-B14F-4D97-AF65-F5344CB8AC3E}">
        <p14:creationId xmlns:p14="http://schemas.microsoft.com/office/powerpoint/2010/main" val="20688652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300" y="212736"/>
            <a:ext cx="8463142" cy="736956"/>
          </a:xfrm>
        </p:spPr>
        <p:txBody>
          <a:bodyPr/>
          <a:lstStyle/>
          <a:p>
            <a:r>
              <a:rPr lang="en-US" sz="4000" dirty="0" smtClean="0">
                <a:solidFill>
                  <a:srgbClr val="0000CC"/>
                </a:solidFill>
              </a:rPr>
              <a:t>Example: Floor Plan</a:t>
            </a:r>
            <a:endParaRPr lang="en-AU" sz="4000" dirty="0">
              <a:solidFill>
                <a:srgbClr val="0000CC"/>
              </a:solidFill>
            </a:endParaRPr>
          </a:p>
        </p:txBody>
      </p:sp>
      <p:pic>
        <p:nvPicPr>
          <p:cNvPr id="3" name="Picture 2"/>
          <p:cNvPicPr>
            <a:picLocks noChangeAspect="1"/>
          </p:cNvPicPr>
          <p:nvPr/>
        </p:nvPicPr>
        <p:blipFill>
          <a:blip r:embed="rId2"/>
          <a:stretch>
            <a:fillRect/>
          </a:stretch>
        </p:blipFill>
        <p:spPr>
          <a:xfrm>
            <a:off x="1392012" y="1080321"/>
            <a:ext cx="9037764" cy="4928594"/>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678680" y="1196640"/>
              <a:ext cx="8412120" cy="4304520"/>
            </p14:xfrm>
          </p:contentPart>
        </mc:Choice>
        <mc:Fallback>
          <p:pic>
            <p:nvPicPr>
              <p:cNvPr id="2" name="Ink 1"/>
              <p:cNvPicPr/>
              <p:nvPr/>
            </p:nvPicPr>
            <p:blipFill>
              <a:blip r:embed="rId4"/>
              <a:stretch>
                <a:fillRect/>
              </a:stretch>
            </p:blipFill>
            <p:spPr>
              <a:xfrm>
                <a:off x="1669320" y="1187280"/>
                <a:ext cx="8430840" cy="4323240"/>
              </a:xfrm>
              <a:prstGeom prst="rect">
                <a:avLst/>
              </a:prstGeom>
            </p:spPr>
          </p:pic>
        </mc:Fallback>
      </mc:AlternateContent>
    </p:spTree>
    <p:extLst>
      <p:ext uri="{BB962C8B-B14F-4D97-AF65-F5344CB8AC3E}">
        <p14:creationId xmlns:p14="http://schemas.microsoft.com/office/powerpoint/2010/main" val="4029468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50328" y="0"/>
            <a:ext cx="8463142" cy="736956"/>
          </a:xfrm>
        </p:spPr>
        <p:txBody>
          <a:bodyPr/>
          <a:lstStyle/>
          <a:p>
            <a:r>
              <a:rPr lang="en-US" sz="4000" dirty="0" smtClean="0">
                <a:solidFill>
                  <a:srgbClr val="0000CC"/>
                </a:solidFill>
              </a:rPr>
              <a:t>Survey</a:t>
            </a:r>
            <a:endParaRPr lang="en-AU" sz="4000" dirty="0">
              <a:solidFill>
                <a:srgbClr val="0000CC"/>
              </a:solidFill>
            </a:endParaRPr>
          </a:p>
        </p:txBody>
      </p:sp>
      <p:pic>
        <p:nvPicPr>
          <p:cNvPr id="3" name="Picture 2"/>
          <p:cNvPicPr>
            <a:picLocks noChangeAspect="1"/>
          </p:cNvPicPr>
          <p:nvPr/>
        </p:nvPicPr>
        <p:blipFill>
          <a:blip r:embed="rId2"/>
          <a:stretch>
            <a:fillRect/>
          </a:stretch>
        </p:blipFill>
        <p:spPr>
          <a:xfrm>
            <a:off x="150328" y="736957"/>
            <a:ext cx="8863043" cy="4324480"/>
          </a:xfrm>
          <a:prstGeom prst="rect">
            <a:avLst/>
          </a:prstGeom>
        </p:spPr>
      </p:pic>
      <p:pic>
        <p:nvPicPr>
          <p:cNvPr id="4" name="Picture 3"/>
          <p:cNvPicPr>
            <a:picLocks noChangeAspect="1"/>
          </p:cNvPicPr>
          <p:nvPr/>
        </p:nvPicPr>
        <p:blipFill>
          <a:blip r:embed="rId3"/>
          <a:stretch>
            <a:fillRect/>
          </a:stretch>
        </p:blipFill>
        <p:spPr>
          <a:xfrm>
            <a:off x="150328" y="4887265"/>
            <a:ext cx="8917011" cy="744277"/>
          </a:xfrm>
          <a:prstGeom prst="rect">
            <a:avLst/>
          </a:prstGeom>
        </p:spPr>
      </p:pic>
    </p:spTree>
    <p:extLst>
      <p:ext uri="{BB962C8B-B14F-4D97-AF65-F5344CB8AC3E}">
        <p14:creationId xmlns:p14="http://schemas.microsoft.com/office/powerpoint/2010/main" val="3600049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50328" y="0"/>
            <a:ext cx="8463142" cy="736956"/>
          </a:xfrm>
        </p:spPr>
        <p:txBody>
          <a:bodyPr/>
          <a:lstStyle/>
          <a:p>
            <a:r>
              <a:rPr lang="en-US" sz="4000" dirty="0" smtClean="0">
                <a:solidFill>
                  <a:srgbClr val="0000CC"/>
                </a:solidFill>
              </a:rPr>
              <a:t>Some Commercial Tools (Not Required)</a:t>
            </a:r>
            <a:endParaRPr lang="en-AU" sz="4000" dirty="0">
              <a:solidFill>
                <a:srgbClr val="0000CC"/>
              </a:solidFill>
            </a:endParaRPr>
          </a:p>
        </p:txBody>
      </p:sp>
      <p:pic>
        <p:nvPicPr>
          <p:cNvPr id="2" name="Picture 1"/>
          <p:cNvPicPr>
            <a:picLocks noChangeAspect="1"/>
          </p:cNvPicPr>
          <p:nvPr/>
        </p:nvPicPr>
        <p:blipFill>
          <a:blip r:embed="rId2"/>
          <a:stretch>
            <a:fillRect/>
          </a:stretch>
        </p:blipFill>
        <p:spPr>
          <a:xfrm>
            <a:off x="150328" y="736956"/>
            <a:ext cx="5219700" cy="3178942"/>
          </a:xfrm>
          <a:prstGeom prst="rect">
            <a:avLst/>
          </a:prstGeom>
        </p:spPr>
      </p:pic>
      <p:pic>
        <p:nvPicPr>
          <p:cNvPr id="5" name="Picture 4"/>
          <p:cNvPicPr>
            <a:picLocks noChangeAspect="1"/>
          </p:cNvPicPr>
          <p:nvPr/>
        </p:nvPicPr>
        <p:blipFill>
          <a:blip r:embed="rId3"/>
          <a:stretch>
            <a:fillRect/>
          </a:stretch>
        </p:blipFill>
        <p:spPr>
          <a:xfrm>
            <a:off x="5740799" y="736956"/>
            <a:ext cx="5202972" cy="3242697"/>
          </a:xfrm>
          <a:prstGeom prst="rect">
            <a:avLst/>
          </a:prstGeom>
        </p:spPr>
      </p:pic>
      <p:pic>
        <p:nvPicPr>
          <p:cNvPr id="6" name="Picture 5"/>
          <p:cNvPicPr>
            <a:picLocks noChangeAspect="1"/>
          </p:cNvPicPr>
          <p:nvPr/>
        </p:nvPicPr>
        <p:blipFill>
          <a:blip r:embed="rId4"/>
          <a:stretch>
            <a:fillRect/>
          </a:stretch>
        </p:blipFill>
        <p:spPr>
          <a:xfrm>
            <a:off x="523195" y="3590524"/>
            <a:ext cx="3402692" cy="3027819"/>
          </a:xfrm>
          <a:prstGeom prst="rect">
            <a:avLst/>
          </a:prstGeom>
        </p:spPr>
      </p:pic>
      <p:pic>
        <p:nvPicPr>
          <p:cNvPr id="7" name="Picture 6"/>
          <p:cNvPicPr>
            <a:picLocks noChangeAspect="1"/>
          </p:cNvPicPr>
          <p:nvPr/>
        </p:nvPicPr>
        <p:blipFill>
          <a:blip r:embed="rId5"/>
          <a:stretch>
            <a:fillRect/>
          </a:stretch>
        </p:blipFill>
        <p:spPr>
          <a:xfrm>
            <a:off x="4096858" y="3186910"/>
            <a:ext cx="7949999" cy="3280229"/>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196800" y="2071800"/>
              <a:ext cx="6153120" cy="2875680"/>
            </p14:xfrm>
          </p:contentPart>
        </mc:Choice>
        <mc:Fallback>
          <p:pic>
            <p:nvPicPr>
              <p:cNvPr id="3" name="Ink 2"/>
              <p:cNvPicPr/>
              <p:nvPr/>
            </p:nvPicPr>
            <p:blipFill>
              <a:blip r:embed="rId7"/>
              <a:stretch>
                <a:fillRect/>
              </a:stretch>
            </p:blipFill>
            <p:spPr>
              <a:xfrm>
                <a:off x="3187440" y="2062440"/>
                <a:ext cx="6171840" cy="2894400"/>
              </a:xfrm>
              <a:prstGeom prst="rect">
                <a:avLst/>
              </a:prstGeom>
            </p:spPr>
          </p:pic>
        </mc:Fallback>
      </mc:AlternateContent>
    </p:spTree>
    <p:extLst>
      <p:ext uri="{BB962C8B-B14F-4D97-AF65-F5344CB8AC3E}">
        <p14:creationId xmlns:p14="http://schemas.microsoft.com/office/powerpoint/2010/main" val="3604369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p:cNvSpPr>
            <a:spLocks noGrp="1"/>
          </p:cNvSpPr>
          <p:nvPr>
            <p:ph type="body" sz="quarter" idx="13"/>
          </p:nvPr>
        </p:nvSpPr>
        <p:spPr>
          <a:xfrm>
            <a:off x="121299" y="212736"/>
            <a:ext cx="11214357" cy="736956"/>
          </a:xfrm>
        </p:spPr>
        <p:txBody>
          <a:bodyPr>
            <a:normAutofit/>
          </a:bodyPr>
          <a:lstStyle/>
          <a:p>
            <a:r>
              <a:rPr lang="en-US" sz="4000" dirty="0" smtClean="0">
                <a:solidFill>
                  <a:srgbClr val="0000CC"/>
                </a:solidFill>
              </a:rPr>
              <a:t>Example: NetSpot</a:t>
            </a:r>
            <a:r>
              <a:rPr lang="en-US" sz="4000" dirty="0">
                <a:solidFill>
                  <a:srgbClr val="0000CC"/>
                </a:solidFill>
              </a:rPr>
              <a:t> (https://www.netspotapp.com/)</a:t>
            </a:r>
            <a:endParaRPr lang="en-AU" sz="4000" dirty="0">
              <a:solidFill>
                <a:srgbClr val="0000CC"/>
              </a:solidFill>
            </a:endParaRPr>
          </a:p>
        </p:txBody>
      </p:sp>
      <p:pic>
        <p:nvPicPr>
          <p:cNvPr id="4" name="Picture 3"/>
          <p:cNvPicPr>
            <a:picLocks noChangeAspect="1"/>
          </p:cNvPicPr>
          <p:nvPr/>
        </p:nvPicPr>
        <p:blipFill>
          <a:blip r:embed="rId2"/>
          <a:stretch>
            <a:fillRect/>
          </a:stretch>
        </p:blipFill>
        <p:spPr>
          <a:xfrm>
            <a:off x="121299" y="949692"/>
            <a:ext cx="11841011" cy="548013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75160" y="901800"/>
              <a:ext cx="5884920" cy="3447360"/>
            </p14:xfrm>
          </p:contentPart>
        </mc:Choice>
        <mc:Fallback>
          <p:pic>
            <p:nvPicPr>
              <p:cNvPr id="2" name="Ink 1"/>
              <p:cNvPicPr/>
              <p:nvPr/>
            </p:nvPicPr>
            <p:blipFill>
              <a:blip r:embed="rId4"/>
              <a:stretch>
                <a:fillRect/>
              </a:stretch>
            </p:blipFill>
            <p:spPr>
              <a:xfrm>
                <a:off x="865800" y="892440"/>
                <a:ext cx="5903640" cy="3466080"/>
              </a:xfrm>
              <a:prstGeom prst="rect">
                <a:avLst/>
              </a:prstGeom>
            </p:spPr>
          </p:pic>
        </mc:Fallback>
      </mc:AlternateContent>
    </p:spTree>
    <p:extLst>
      <p:ext uri="{BB962C8B-B14F-4D97-AF65-F5344CB8AC3E}">
        <p14:creationId xmlns:p14="http://schemas.microsoft.com/office/powerpoint/2010/main" val="37246418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3053</TotalTime>
  <Words>335</Words>
  <Application>Microsoft Office PowerPoint</Application>
  <PresentationFormat>Widescreen</PresentationFormat>
  <Paragraphs>34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Narrow</vt:lpstr>
      <vt:lpstr>Calibri</vt:lpstr>
      <vt:lpstr>Calibri Light</vt:lpstr>
      <vt:lpstr>Office Theme</vt:lpstr>
      <vt:lpstr>Assignment 3 Briefing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 Chee Keong</dc:creator>
  <cp:lastModifiedBy>Tan Chee Keong</cp:lastModifiedBy>
  <cp:revision>71</cp:revision>
  <dcterms:created xsi:type="dcterms:W3CDTF">2020-04-15T07:26:33Z</dcterms:created>
  <dcterms:modified xsi:type="dcterms:W3CDTF">2022-05-09T07:10:18Z</dcterms:modified>
</cp:coreProperties>
</file>